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7" r:id="rId6"/>
    <p:sldId id="258" r:id="rId7"/>
    <p:sldId id="259" r:id="rId8"/>
    <p:sldId id="266" r:id="rId9"/>
    <p:sldId id="273" r:id="rId10"/>
    <p:sldId id="274" r:id="rId11"/>
    <p:sldId id="278" r:id="rId12"/>
    <p:sldId id="275" r:id="rId13"/>
    <p:sldId id="279" r:id="rId14"/>
    <p:sldId id="280" r:id="rId15"/>
    <p:sldId id="281" r:id="rId16"/>
    <p:sldId id="282" r:id="rId17"/>
    <p:sldId id="283" r:id="rId18"/>
    <p:sldId id="276" r:id="rId19"/>
    <p:sldId id="277" r:id="rId20"/>
    <p:sldId id="262" r:id="rId21"/>
    <p:sldId id="284" r:id="rId22"/>
    <p:sldId id="26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C314F2-F84A-4A4C-B4F5-E14B59F3B570}" v="325" dt="2020-09-11T01:13:22.712"/>
    <p1510:client id="{0EFAA820-C2DC-48AA-34B8-1AD05A1AFB33}" v="46" dt="2020-09-10T21:45:21.815"/>
    <p1510:client id="{1EAC4ACA-0075-432D-CFB2-6A68EAB2F5D4}" v="35" dt="2020-09-11T01:42:47.938"/>
    <p1510:client id="{2141C92D-0BAC-4497-50E2-185AC5DF9ABB}" v="47" dt="2020-09-06T19:57:50.725"/>
    <p1510:client id="{2A484422-36CA-4B83-E31C-0724CE1A71B6}" v="50" dt="2020-09-07T17:23:23.155"/>
    <p1510:client id="{2C2D9CB7-70AA-4774-9DD5-8E37A1061B1B}" v="128" dt="2020-09-06T16:25:50.767"/>
    <p1510:client id="{2ED7B53A-C28E-48DB-6D20-8C31212EDEF5}" v="13" dt="2020-09-06T20:45:14.396"/>
    <p1510:client id="{46C5F1FB-29DC-451C-979D-D1709D630FFD}" v="13" dt="2020-09-06T20:41:15.996"/>
    <p1510:client id="{58F6850F-D4C2-471A-C089-E295B2A557F9}" v="4" dt="2020-09-11T01:14:43.592"/>
    <p1510:client id="{5FD25E63-7D35-4C33-80FC-AF5274823AF2}" v="14" dt="2020-09-06T16:22:56.860"/>
    <p1510:client id="{8CBCE72B-6C65-4630-B531-E368288A10D5}" v="190" dt="2020-09-11T01:06:07.262"/>
    <p1510:client id="{964EE8B5-50C4-4A06-CCBD-98932E26FE3F}" v="1" dt="2020-09-10T21:49:33.923"/>
    <p1510:client id="{9A26AFB2-4B08-49C4-D06E-1112C2929D44}" v="1103" dt="2020-09-10T23:29:57.690"/>
    <p1510:client id="{9D3C90AB-F7B1-40D1-2C7A-11404C6FFCA4}" v="349" dt="2020-09-11T00:53:09.422"/>
    <p1510:client id="{9DCB568B-3D68-4A83-4FD9-5AE4952C0C17}" v="78" dt="2020-09-06T19:26:35.336"/>
    <p1510:client id="{9EDB892B-B0E5-4106-6AE3-C571EA4B71D1}" v="312" dt="2020-09-10T22:48:36.640"/>
    <p1510:client id="{A84748BF-1D91-4492-E7B4-2850B438F4A1}" v="34" dt="2020-09-11T01:16:49.169"/>
    <p1510:client id="{BB04101D-F82B-4200-533A-1128CC3961FF}" v="8" dt="2020-09-10T22:53:04.749"/>
    <p1510:client id="{BCDC0B52-3F27-4137-5E09-D2D77BF4208D}" v="4" dt="2020-09-06T20:50:42.454"/>
    <p1510:client id="{CA7819D3-04F6-45AF-CAA6-A153AD96557D}" v="19" dt="2020-09-11T01:45:25.245"/>
    <p1510:client id="{D4AD327B-3756-4F4B-8A4E-593CBD31FA01}" v="23" dt="2020-09-06T20:11:20.268"/>
    <p1510:client id="{E5DA27C1-900E-4930-58ED-7AE7E706CCFF}" v="7" dt="2020-09-11T01:07:16.319"/>
    <p1510:client id="{F1251B9A-CA18-45D8-AF15-21B9EA9BABDE}" v="5" dt="2020-09-10T22:51:18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o Huy Bao Nguyen" userId="S::vhbnguyen@miu.edu::46c30fb8-e4b7-4195-b19f-527a094e02fb" providerId="AD" clId="Web-{BCDC0B52-3F27-4137-5E09-D2D77BF4208D}"/>
    <pc:docChg chg="modSld">
      <pc:chgData name="Vo Huy Bao Nguyen" userId="S::vhbnguyen@miu.edu::46c30fb8-e4b7-4195-b19f-527a094e02fb" providerId="AD" clId="Web-{BCDC0B52-3F27-4137-5E09-D2D77BF4208D}" dt="2020-09-06T20:50:42.454" v="2" actId="14100"/>
      <pc:docMkLst>
        <pc:docMk/>
      </pc:docMkLst>
      <pc:sldChg chg="addSp delSp modSp">
        <pc:chgData name="Vo Huy Bao Nguyen" userId="S::vhbnguyen@miu.edu::46c30fb8-e4b7-4195-b19f-527a094e02fb" providerId="AD" clId="Web-{BCDC0B52-3F27-4137-5E09-D2D77BF4208D}" dt="2020-09-06T20:50:42.454" v="2" actId="14100"/>
        <pc:sldMkLst>
          <pc:docMk/>
          <pc:sldMk cId="4154113534" sldId="259"/>
        </pc:sldMkLst>
        <pc:spChg chg="del">
          <ac:chgData name="Vo Huy Bao Nguyen" userId="S::vhbnguyen@miu.edu::46c30fb8-e4b7-4195-b19f-527a094e02fb" providerId="AD" clId="Web-{BCDC0B52-3F27-4137-5E09-D2D77BF4208D}" dt="2020-09-06T20:50:31.875" v="0"/>
          <ac:spMkLst>
            <pc:docMk/>
            <pc:sldMk cId="4154113534" sldId="259"/>
            <ac:spMk id="3" creationId="{E89836B9-04E4-4861-982B-903604153BA3}"/>
          </ac:spMkLst>
        </pc:spChg>
        <pc:picChg chg="add mod ord">
          <ac:chgData name="Vo Huy Bao Nguyen" userId="S::vhbnguyen@miu.edu::46c30fb8-e4b7-4195-b19f-527a094e02fb" providerId="AD" clId="Web-{BCDC0B52-3F27-4137-5E09-D2D77BF4208D}" dt="2020-09-06T20:50:42.454" v="2" actId="14100"/>
          <ac:picMkLst>
            <pc:docMk/>
            <pc:sldMk cId="4154113534" sldId="259"/>
            <ac:picMk id="4" creationId="{B16DB5BD-3D1A-442A-85E9-CA5A1DE2B314}"/>
          </ac:picMkLst>
        </pc:picChg>
      </pc:sldChg>
    </pc:docChg>
  </pc:docChgLst>
  <pc:docChgLst>
    <pc:chgData name="Vo Huy Bao Nguyen" userId="S::vhbnguyen@miu.edu::46c30fb8-e4b7-4195-b19f-527a094e02fb" providerId="AD" clId="Web-{8CBCE72B-6C65-4630-B531-E368288A10D5}"/>
    <pc:docChg chg="delSld modSld">
      <pc:chgData name="Vo Huy Bao Nguyen" userId="S::vhbnguyen@miu.edu::46c30fb8-e4b7-4195-b19f-527a094e02fb" providerId="AD" clId="Web-{8CBCE72B-6C65-4630-B531-E368288A10D5}" dt="2020-09-11T01:06:07.262" v="185" actId="20577"/>
      <pc:docMkLst>
        <pc:docMk/>
      </pc:docMkLst>
      <pc:sldChg chg="modSp">
        <pc:chgData name="Vo Huy Bao Nguyen" userId="S::vhbnguyen@miu.edu::46c30fb8-e4b7-4195-b19f-527a094e02fb" providerId="AD" clId="Web-{8CBCE72B-6C65-4630-B531-E368288A10D5}" dt="2020-09-11T01:06:02.856" v="184" actId="20577"/>
        <pc:sldMkLst>
          <pc:docMk/>
          <pc:sldMk cId="1000679113" sldId="257"/>
        </pc:sldMkLst>
        <pc:spChg chg="mod">
          <ac:chgData name="Vo Huy Bao Nguyen" userId="S::vhbnguyen@miu.edu::46c30fb8-e4b7-4195-b19f-527a094e02fb" providerId="AD" clId="Web-{8CBCE72B-6C65-4630-B531-E368288A10D5}" dt="2020-09-11T01:06:02.856" v="184" actId="20577"/>
          <ac:spMkLst>
            <pc:docMk/>
            <pc:sldMk cId="1000679113" sldId="257"/>
            <ac:spMk id="3" creationId="{282516A3-4155-4812-A182-5C292FA808A6}"/>
          </ac:spMkLst>
        </pc:spChg>
      </pc:sldChg>
      <pc:sldChg chg="modSp">
        <pc:chgData name="Vo Huy Bao Nguyen" userId="S::vhbnguyen@miu.edu::46c30fb8-e4b7-4195-b19f-527a094e02fb" providerId="AD" clId="Web-{8CBCE72B-6C65-4630-B531-E368288A10D5}" dt="2020-09-11T01:04:54.481" v="120"/>
        <pc:sldMkLst>
          <pc:docMk/>
          <pc:sldMk cId="1634245617" sldId="264"/>
        </pc:sldMkLst>
        <pc:picChg chg="mod">
          <ac:chgData name="Vo Huy Bao Nguyen" userId="S::vhbnguyen@miu.edu::46c30fb8-e4b7-4195-b19f-527a094e02fb" providerId="AD" clId="Web-{8CBCE72B-6C65-4630-B531-E368288A10D5}" dt="2020-09-11T01:04:54.481" v="120"/>
          <ac:picMkLst>
            <pc:docMk/>
            <pc:sldMk cId="1634245617" sldId="264"/>
            <ac:picMk id="4" creationId="{949416AD-134C-48CB-94EF-3B228182D9F4}"/>
          </ac:picMkLst>
        </pc:picChg>
      </pc:sldChg>
      <pc:sldChg chg="del">
        <pc:chgData name="Vo Huy Bao Nguyen" userId="S::vhbnguyen@miu.edu::46c30fb8-e4b7-4195-b19f-527a094e02fb" providerId="AD" clId="Web-{8CBCE72B-6C65-4630-B531-E368288A10D5}" dt="2020-09-11T01:05:00.981" v="121"/>
        <pc:sldMkLst>
          <pc:docMk/>
          <pc:sldMk cId="2748911182" sldId="265"/>
        </pc:sldMkLst>
      </pc:sldChg>
      <pc:sldChg chg="addSp delSp modSp">
        <pc:chgData name="Vo Huy Bao Nguyen" userId="S::vhbnguyen@miu.edu::46c30fb8-e4b7-4195-b19f-527a094e02fb" providerId="AD" clId="Web-{8CBCE72B-6C65-4630-B531-E368288A10D5}" dt="2020-09-11T00:58:11.591" v="119" actId="1076"/>
        <pc:sldMkLst>
          <pc:docMk/>
          <pc:sldMk cId="951502878" sldId="277"/>
        </pc:sldMkLst>
        <pc:spChg chg="mod">
          <ac:chgData name="Vo Huy Bao Nguyen" userId="S::vhbnguyen@miu.edu::46c30fb8-e4b7-4195-b19f-527a094e02fb" providerId="AD" clId="Web-{8CBCE72B-6C65-4630-B531-E368288A10D5}" dt="2020-09-11T00:58:11.591" v="119" actId="1076"/>
          <ac:spMkLst>
            <pc:docMk/>
            <pc:sldMk cId="951502878" sldId="277"/>
            <ac:spMk id="3" creationId="{73D61068-2AF7-4AED-9B92-A518995BB1C6}"/>
          </ac:spMkLst>
        </pc:spChg>
        <pc:picChg chg="add del mod">
          <ac:chgData name="Vo Huy Bao Nguyen" userId="S::vhbnguyen@miu.edu::46c30fb8-e4b7-4195-b19f-527a094e02fb" providerId="AD" clId="Web-{8CBCE72B-6C65-4630-B531-E368288A10D5}" dt="2020-09-11T00:57:59.325" v="117" actId="14100"/>
          <ac:picMkLst>
            <pc:docMk/>
            <pc:sldMk cId="951502878" sldId="277"/>
            <ac:picMk id="5" creationId="{6164B331-7EDE-4F84-B23A-B239421AD9D7}"/>
          </ac:picMkLst>
        </pc:picChg>
      </pc:sldChg>
    </pc:docChg>
  </pc:docChgLst>
  <pc:docChgLst>
    <pc:chgData name="Vo Huy Bao Nguyen" userId="S::vhbnguyen@miu.edu::46c30fb8-e4b7-4195-b19f-527a094e02fb" providerId="AD" clId="Web-{2C2D9CB7-70AA-4774-9DD5-8E37A1061B1B}"/>
    <pc:docChg chg="modSld">
      <pc:chgData name="Vo Huy Bao Nguyen" userId="S::vhbnguyen@miu.edu::46c30fb8-e4b7-4195-b19f-527a094e02fb" providerId="AD" clId="Web-{2C2D9CB7-70AA-4774-9DD5-8E37A1061B1B}" dt="2020-09-06T16:25:50.767" v="126" actId="20577"/>
      <pc:docMkLst>
        <pc:docMk/>
      </pc:docMkLst>
      <pc:sldChg chg="modSp">
        <pc:chgData name="Vo Huy Bao Nguyen" userId="S::vhbnguyen@miu.edu::46c30fb8-e4b7-4195-b19f-527a094e02fb" providerId="AD" clId="Web-{2C2D9CB7-70AA-4774-9DD5-8E37A1061B1B}" dt="2020-09-06T16:24:24.454" v="20" actId="1076"/>
        <pc:sldMkLst>
          <pc:docMk/>
          <pc:sldMk cId="109857222" sldId="256"/>
        </pc:sldMkLst>
        <pc:spChg chg="mod">
          <ac:chgData name="Vo Huy Bao Nguyen" userId="S::vhbnguyen@miu.edu::46c30fb8-e4b7-4195-b19f-527a094e02fb" providerId="AD" clId="Web-{2C2D9CB7-70AA-4774-9DD5-8E37A1061B1B}" dt="2020-09-06T16:24:24.454" v="20" actId="1076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Vo Huy Bao Nguyen" userId="S::vhbnguyen@miu.edu::46c30fb8-e4b7-4195-b19f-527a094e02fb" providerId="AD" clId="Web-{2C2D9CB7-70AA-4774-9DD5-8E37A1061B1B}" dt="2020-09-06T16:25:50.767" v="125" actId="20577"/>
        <pc:sldMkLst>
          <pc:docMk/>
          <pc:sldMk cId="1000679113" sldId="257"/>
        </pc:sldMkLst>
        <pc:spChg chg="mod">
          <ac:chgData name="Vo Huy Bao Nguyen" userId="S::vhbnguyen@miu.edu::46c30fb8-e4b7-4195-b19f-527a094e02fb" providerId="AD" clId="Web-{2C2D9CB7-70AA-4774-9DD5-8E37A1061B1B}" dt="2020-09-06T16:24:51.127" v="29" actId="20577"/>
          <ac:spMkLst>
            <pc:docMk/>
            <pc:sldMk cId="1000679113" sldId="257"/>
            <ac:spMk id="2" creationId="{100C6605-AAF7-462F-9DD6-C0970F7D1655}"/>
          </ac:spMkLst>
        </pc:spChg>
        <pc:spChg chg="mod">
          <ac:chgData name="Vo Huy Bao Nguyen" userId="S::vhbnguyen@miu.edu::46c30fb8-e4b7-4195-b19f-527a094e02fb" providerId="AD" clId="Web-{2C2D9CB7-70AA-4774-9DD5-8E37A1061B1B}" dt="2020-09-06T16:25:50.767" v="125" actId="20577"/>
          <ac:spMkLst>
            <pc:docMk/>
            <pc:sldMk cId="1000679113" sldId="257"/>
            <ac:spMk id="3" creationId="{282516A3-4155-4812-A182-5C292FA808A6}"/>
          </ac:spMkLst>
        </pc:spChg>
      </pc:sldChg>
    </pc:docChg>
  </pc:docChgLst>
  <pc:docChgLst>
    <pc:chgData name="Vo Huy Bao Nguyen" userId="S::vhbnguyen@miu.edu::46c30fb8-e4b7-4195-b19f-527a094e02fb" providerId="AD" clId="Web-{5FD25E63-7D35-4C33-80FC-AF5274823AF2}"/>
    <pc:docChg chg="addSld modSld addMainMaster delMainMaster">
      <pc:chgData name="Vo Huy Bao Nguyen" userId="S::vhbnguyen@miu.edu::46c30fb8-e4b7-4195-b19f-527a094e02fb" providerId="AD" clId="Web-{5FD25E63-7D35-4C33-80FC-AF5274823AF2}" dt="2020-09-06T16:22:56.860" v="15" actId="1076"/>
      <pc:docMkLst>
        <pc:docMk/>
      </pc:docMkLst>
      <pc:sldChg chg="addSp delSp modSp mod setBg modClrScheme delAnim chgLayout">
        <pc:chgData name="Vo Huy Bao Nguyen" userId="S::vhbnguyen@miu.edu::46c30fb8-e4b7-4195-b19f-527a094e02fb" providerId="AD" clId="Web-{5FD25E63-7D35-4C33-80FC-AF5274823AF2}" dt="2020-09-06T16:22:56.860" v="15" actId="1076"/>
        <pc:sldMkLst>
          <pc:docMk/>
          <pc:sldMk cId="109857222" sldId="256"/>
        </pc:sldMkLst>
        <pc:spChg chg="mod">
          <ac:chgData name="Vo Huy Bao Nguyen" userId="S::vhbnguyen@miu.edu::46c30fb8-e4b7-4195-b19f-527a094e02fb" providerId="AD" clId="Web-{5FD25E63-7D35-4C33-80FC-AF5274823AF2}" dt="2020-09-06T16:22:18.438" v="11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Vo Huy Bao Nguyen" userId="S::vhbnguyen@miu.edu::46c30fb8-e4b7-4195-b19f-527a094e02fb" providerId="AD" clId="Web-{5FD25E63-7D35-4C33-80FC-AF5274823AF2}" dt="2020-09-06T16:22:56.860" v="15" actId="1076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Vo Huy Bao Nguyen" userId="S::vhbnguyen@miu.edu::46c30fb8-e4b7-4195-b19f-527a094e02fb" providerId="AD" clId="Web-{5FD25E63-7D35-4C33-80FC-AF5274823AF2}" dt="2020-09-06T16:22:04.751" v="2"/>
          <ac:spMkLst>
            <pc:docMk/>
            <pc:sldMk cId="109857222" sldId="256"/>
            <ac:spMk id="5" creationId="{1DB043B4-68C6-45B9-82AC-A5800EADB8DB}"/>
          </ac:spMkLst>
        </pc:spChg>
        <pc:spChg chg="add">
          <ac:chgData name="Vo Huy Bao Nguyen" userId="S::vhbnguyen@miu.edu::46c30fb8-e4b7-4195-b19f-527a094e02fb" providerId="AD" clId="Web-{5FD25E63-7D35-4C33-80FC-AF5274823AF2}" dt="2020-09-06T16:22:04.751" v="2"/>
          <ac:spMkLst>
            <pc:docMk/>
            <pc:sldMk cId="109857222" sldId="256"/>
            <ac:spMk id="7" creationId="{E49CA12F-6E27-4C54-88C4-EE6CE7C473F1}"/>
          </ac:spMkLst>
        </pc:spChg>
        <pc:spChg chg="add del">
          <ac:chgData name="Vo Huy Bao Nguyen" userId="S::vhbnguyen@miu.edu::46c30fb8-e4b7-4195-b19f-527a094e02fb" providerId="AD" clId="Web-{5FD25E63-7D35-4C33-80FC-AF5274823AF2}" dt="2020-09-06T16:22:03.938" v="1"/>
          <ac:spMkLst>
            <pc:docMk/>
            <pc:sldMk cId="109857222" sldId="256"/>
            <ac:spMk id="9" creationId="{D707E932-45D3-46F0-8B2D-99A98DB87AE6}"/>
          </ac:spMkLst>
        </pc:spChg>
        <pc:spChg chg="add del">
          <ac:chgData name="Vo Huy Bao Nguyen" userId="S::vhbnguyen@miu.edu::46c30fb8-e4b7-4195-b19f-527a094e02fb" providerId="AD" clId="Web-{5FD25E63-7D35-4C33-80FC-AF5274823AF2}" dt="2020-09-06T16:22:03.938" v="1"/>
          <ac:spMkLst>
            <pc:docMk/>
            <pc:sldMk cId="109857222" sldId="256"/>
            <ac:spMk id="11" creationId="{79EA45C1-5D9B-4851-BC36-CF2BBE008368}"/>
          </ac:spMkLst>
        </pc:spChg>
        <pc:spChg chg="add">
          <ac:chgData name="Vo Huy Bao Nguyen" userId="S::vhbnguyen@miu.edu::46c30fb8-e4b7-4195-b19f-527a094e02fb" providerId="AD" clId="Web-{5FD25E63-7D35-4C33-80FC-AF5274823AF2}" dt="2020-09-06T16:22:04.751" v="2"/>
          <ac:spMkLst>
            <pc:docMk/>
            <pc:sldMk cId="109857222" sldId="256"/>
            <ac:spMk id="13" creationId="{5337EA23-6703-4C96-9EEB-A408CBDD67BD}"/>
          </ac:spMkLst>
        </pc:spChg>
        <pc:picChg chg="add del">
          <ac:chgData name="Vo Huy Bao Nguyen" userId="S::vhbnguyen@miu.edu::46c30fb8-e4b7-4195-b19f-527a094e02fb" providerId="AD" clId="Web-{5FD25E63-7D35-4C33-80FC-AF5274823AF2}" dt="2020-09-06T16:22:03.938" v="1"/>
          <ac:picMkLst>
            <pc:docMk/>
            <pc:sldMk cId="109857222" sldId="256"/>
            <ac:picMk id="4" creationId="{B36892F3-A182-49F3-8772-A53221777584}"/>
          </ac:picMkLst>
        </pc:picChg>
        <pc:picChg chg="add">
          <ac:chgData name="Vo Huy Bao Nguyen" userId="S::vhbnguyen@miu.edu::46c30fb8-e4b7-4195-b19f-527a094e02fb" providerId="AD" clId="Web-{5FD25E63-7D35-4C33-80FC-AF5274823AF2}" dt="2020-09-06T16:22:04.751" v="2"/>
          <ac:picMkLst>
            <pc:docMk/>
            <pc:sldMk cId="109857222" sldId="256"/>
            <ac:picMk id="6" creationId="{7D7ACB34-6822-4B05-B62C-3A8EB8D364C7}"/>
          </ac:picMkLst>
        </pc:picChg>
      </pc:sldChg>
      <pc:sldChg chg="new">
        <pc:chgData name="Vo Huy Bao Nguyen" userId="S::vhbnguyen@miu.edu::46c30fb8-e4b7-4195-b19f-527a094e02fb" providerId="AD" clId="Web-{5FD25E63-7D35-4C33-80FC-AF5274823AF2}" dt="2020-09-06T16:22:24.641" v="14"/>
        <pc:sldMkLst>
          <pc:docMk/>
          <pc:sldMk cId="1000679113" sldId="257"/>
        </pc:sldMkLst>
      </pc:sldChg>
      <pc:sldMasterChg chg="add del addSldLayout delSldLayout">
        <pc:chgData name="Vo Huy Bao Nguyen" userId="S::vhbnguyen@miu.edu::46c30fb8-e4b7-4195-b19f-527a094e02fb" providerId="AD" clId="Web-{5FD25E63-7D35-4C33-80FC-AF5274823AF2}" dt="2020-09-06T16:22:04.751" v="2"/>
        <pc:sldMasterMkLst>
          <pc:docMk/>
          <pc:sldMasterMk cId="2460954070" sldId="2147483660"/>
        </pc:sldMasterMkLst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replId addSldLayout">
        <pc:chgData name="Vo Huy Bao Nguyen" userId="S::vhbnguyen@miu.edu::46c30fb8-e4b7-4195-b19f-527a094e02fb" providerId="AD" clId="Web-{5FD25E63-7D35-4C33-80FC-AF5274823AF2}" dt="2020-09-06T16:22:04.751" v="2"/>
        <pc:sldMasterMkLst>
          <pc:docMk/>
          <pc:sldMasterMk cId="267287324" sldId="2147483672"/>
        </pc:sldMasterMkLst>
        <pc:sldLayoutChg chg="ad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441187348" sldId="2147483673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561358156" sldId="2147483674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3367283131" sldId="2147483675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3460885046" sldId="2147483676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2180764903" sldId="2147483677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2765025048" sldId="2147483678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2414737163" sldId="2147483679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4052510542" sldId="2147483680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829050909" sldId="2147483681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2781378211" sldId="2147483682"/>
          </pc:sldLayoutMkLst>
        </pc:sldLayoutChg>
        <pc:sldLayoutChg chg="add replId">
          <pc:chgData name="Vo Huy Bao Nguyen" userId="S::vhbnguyen@miu.edu::46c30fb8-e4b7-4195-b19f-527a094e02fb" providerId="AD" clId="Web-{5FD25E63-7D35-4C33-80FC-AF5274823AF2}" dt="2020-09-06T16:22:04.751" v="2"/>
          <pc:sldLayoutMkLst>
            <pc:docMk/>
            <pc:sldMasterMk cId="267287324" sldId="2147483672"/>
            <pc:sldLayoutMk cId="3645353193" sldId="2147483683"/>
          </pc:sldLayoutMkLst>
        </pc:sldLayoutChg>
      </pc:sldMasterChg>
      <pc:sldMasterChg chg="add del replId addSldLayout delSldLayout">
        <pc:chgData name="Vo Huy Bao Nguyen" userId="S::vhbnguyen@miu.edu::46c30fb8-e4b7-4195-b19f-527a094e02fb" providerId="AD" clId="Web-{5FD25E63-7D35-4C33-80FC-AF5274823AF2}" dt="2020-09-06T16:22:03.938" v="1"/>
        <pc:sldMasterMkLst>
          <pc:docMk/>
          <pc:sldMasterMk cId="1468752354" sldId="2147483672"/>
        </pc:sldMasterMkLst>
        <pc:sldLayoutChg chg="add del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1758689735" sldId="2147483673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3920382328" sldId="2147483674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729584660" sldId="2147483675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2404740036" sldId="2147483676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2899576346" sldId="2147483677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3325197300" sldId="2147483678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3358402008" sldId="2147483679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1376889560" sldId="2147483680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1816908617" sldId="2147483681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1708206182" sldId="2147483682"/>
          </pc:sldLayoutMkLst>
        </pc:sldLayoutChg>
        <pc:sldLayoutChg chg="add del replId">
          <pc:chgData name="Vo Huy Bao Nguyen" userId="S::vhbnguyen@miu.edu::46c30fb8-e4b7-4195-b19f-527a094e02fb" providerId="AD" clId="Web-{5FD25E63-7D35-4C33-80FC-AF5274823AF2}" dt="2020-09-06T16:22:03.938" v="1"/>
          <pc:sldLayoutMkLst>
            <pc:docMk/>
            <pc:sldMasterMk cId="1468752354" sldId="2147483672"/>
            <pc:sldLayoutMk cId="362465859" sldId="2147483683"/>
          </pc:sldLayoutMkLst>
        </pc:sldLayoutChg>
      </pc:sldMasterChg>
    </pc:docChg>
  </pc:docChgLst>
  <pc:docChgLst>
    <pc:chgData name="Vo Huy Bao Nguyen" userId="S::vhbnguyen@miu.edu::46c30fb8-e4b7-4195-b19f-527a094e02fb" providerId="AD" clId="Web-{9DCB568B-3D68-4A83-4FD9-5AE4952C0C17}"/>
    <pc:docChg chg="modSld">
      <pc:chgData name="Vo Huy Bao Nguyen" userId="S::vhbnguyen@miu.edu::46c30fb8-e4b7-4195-b19f-527a094e02fb" providerId="AD" clId="Web-{9DCB568B-3D68-4A83-4FD9-5AE4952C0C17}" dt="2020-09-06T19:26:35.227" v="76" actId="20577"/>
      <pc:docMkLst>
        <pc:docMk/>
      </pc:docMkLst>
      <pc:sldChg chg="modSp">
        <pc:chgData name="Vo Huy Bao Nguyen" userId="S::vhbnguyen@miu.edu::46c30fb8-e4b7-4195-b19f-527a094e02fb" providerId="AD" clId="Web-{9DCB568B-3D68-4A83-4FD9-5AE4952C0C17}" dt="2020-09-06T19:26:35.227" v="75" actId="20577"/>
        <pc:sldMkLst>
          <pc:docMk/>
          <pc:sldMk cId="1000679113" sldId="257"/>
        </pc:sldMkLst>
        <pc:spChg chg="mod">
          <ac:chgData name="Vo Huy Bao Nguyen" userId="S::vhbnguyen@miu.edu::46c30fb8-e4b7-4195-b19f-527a094e02fb" providerId="AD" clId="Web-{9DCB568B-3D68-4A83-4FD9-5AE4952C0C17}" dt="2020-09-06T19:26:35.227" v="75" actId="20577"/>
          <ac:spMkLst>
            <pc:docMk/>
            <pc:sldMk cId="1000679113" sldId="257"/>
            <ac:spMk id="3" creationId="{282516A3-4155-4812-A182-5C292FA808A6}"/>
          </ac:spMkLst>
        </pc:spChg>
      </pc:sldChg>
    </pc:docChg>
  </pc:docChgLst>
  <pc:docChgLst>
    <pc:chgData name="Vo Huy Bao Nguyen" userId="S::vhbnguyen@miu.edu::46c30fb8-e4b7-4195-b19f-527a094e02fb" providerId="AD" clId="Web-{1EAC4ACA-0075-432D-CFB2-6A68EAB2F5D4}"/>
    <pc:docChg chg="modSld">
      <pc:chgData name="Vo Huy Bao Nguyen" userId="S::vhbnguyen@miu.edu::46c30fb8-e4b7-4195-b19f-527a094e02fb" providerId="AD" clId="Web-{1EAC4ACA-0075-432D-CFB2-6A68EAB2F5D4}" dt="2020-09-11T01:42:47.938" v="33" actId="20577"/>
      <pc:docMkLst>
        <pc:docMk/>
      </pc:docMkLst>
      <pc:sldChg chg="modSp">
        <pc:chgData name="Vo Huy Bao Nguyen" userId="S::vhbnguyen@miu.edu::46c30fb8-e4b7-4195-b19f-527a094e02fb" providerId="AD" clId="Web-{1EAC4ACA-0075-432D-CFB2-6A68EAB2F5D4}" dt="2020-09-11T01:42:47.938" v="33" actId="20577"/>
        <pc:sldMkLst>
          <pc:docMk/>
          <pc:sldMk cId="109857222" sldId="256"/>
        </pc:sldMkLst>
        <pc:spChg chg="mod">
          <ac:chgData name="Vo Huy Bao Nguyen" userId="S::vhbnguyen@miu.edu::46c30fb8-e4b7-4195-b19f-527a094e02fb" providerId="AD" clId="Web-{1EAC4ACA-0075-432D-CFB2-6A68EAB2F5D4}" dt="2020-09-11T01:42:47.938" v="33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Vo Huy Bao Nguyen" userId="S::vhbnguyen@miu.edu::46c30fb8-e4b7-4195-b19f-527a094e02fb" providerId="AD" clId="Web-{2ED7B53A-C28E-48DB-6D20-8C31212EDEF5}"/>
    <pc:docChg chg="modSld">
      <pc:chgData name="Vo Huy Bao Nguyen" userId="S::vhbnguyen@miu.edu::46c30fb8-e4b7-4195-b19f-527a094e02fb" providerId="AD" clId="Web-{2ED7B53A-C28E-48DB-6D20-8C31212EDEF5}" dt="2020-09-06T20:45:14.396" v="12" actId="14100"/>
      <pc:docMkLst>
        <pc:docMk/>
      </pc:docMkLst>
      <pc:sldChg chg="modSp">
        <pc:chgData name="Vo Huy Bao Nguyen" userId="S::vhbnguyen@miu.edu::46c30fb8-e4b7-4195-b19f-527a094e02fb" providerId="AD" clId="Web-{2ED7B53A-C28E-48DB-6D20-8C31212EDEF5}" dt="2020-09-06T20:45:14.396" v="12" actId="14100"/>
        <pc:sldMkLst>
          <pc:docMk/>
          <pc:sldMk cId="4222105668" sldId="258"/>
        </pc:sldMkLst>
        <pc:spChg chg="mod">
          <ac:chgData name="Vo Huy Bao Nguyen" userId="S::vhbnguyen@miu.edu::46c30fb8-e4b7-4195-b19f-527a094e02fb" providerId="AD" clId="Web-{2ED7B53A-C28E-48DB-6D20-8C31212EDEF5}" dt="2020-09-06T20:45:14.396" v="12" actId="14100"/>
          <ac:spMkLst>
            <pc:docMk/>
            <pc:sldMk cId="4222105668" sldId="258"/>
            <ac:spMk id="3" creationId="{594E5F8A-B609-4368-80BE-0A16A5CE54D1}"/>
          </ac:spMkLst>
        </pc:spChg>
      </pc:sldChg>
    </pc:docChg>
  </pc:docChgLst>
  <pc:docChgLst>
    <pc:chgData name="Vo Huy Bao Nguyen" userId="S::vhbnguyen@miu.edu::46c30fb8-e4b7-4195-b19f-527a094e02fb" providerId="AD" clId="Web-{9D3C90AB-F7B1-40D1-2C7A-11404C6FFCA4}"/>
    <pc:docChg chg="addSld delSld modSld sldOrd">
      <pc:chgData name="Vo Huy Bao Nguyen" userId="S::vhbnguyen@miu.edu::46c30fb8-e4b7-4195-b19f-527a094e02fb" providerId="AD" clId="Web-{9D3C90AB-F7B1-40D1-2C7A-11404C6FFCA4}" dt="2020-09-11T00:53:09.422" v="340" actId="14100"/>
      <pc:docMkLst>
        <pc:docMk/>
      </pc:docMkLst>
      <pc:sldChg chg="del">
        <pc:chgData name="Vo Huy Bao Nguyen" userId="S::vhbnguyen@miu.edu::46c30fb8-e4b7-4195-b19f-527a094e02fb" providerId="AD" clId="Web-{9D3C90AB-F7B1-40D1-2C7A-11404C6FFCA4}" dt="2020-09-11T00:49:27.656" v="270"/>
        <pc:sldMkLst>
          <pc:docMk/>
          <pc:sldMk cId="1019168828" sldId="270"/>
        </pc:sldMkLst>
      </pc:sldChg>
      <pc:sldChg chg="del">
        <pc:chgData name="Vo Huy Bao Nguyen" userId="S::vhbnguyen@miu.edu::46c30fb8-e4b7-4195-b19f-527a094e02fb" providerId="AD" clId="Web-{9D3C90AB-F7B1-40D1-2C7A-11404C6FFCA4}" dt="2020-09-11T00:49:41.875" v="273"/>
        <pc:sldMkLst>
          <pc:docMk/>
          <pc:sldMk cId="1547431397" sldId="271"/>
        </pc:sldMkLst>
      </pc:sldChg>
      <pc:sldChg chg="del">
        <pc:chgData name="Vo Huy Bao Nguyen" userId="S::vhbnguyen@miu.edu::46c30fb8-e4b7-4195-b19f-527a094e02fb" providerId="AD" clId="Web-{9D3C90AB-F7B1-40D1-2C7A-11404C6FFCA4}" dt="2020-09-11T00:51:21.172" v="324"/>
        <pc:sldMkLst>
          <pc:docMk/>
          <pc:sldMk cId="1211310623" sldId="272"/>
        </pc:sldMkLst>
      </pc:sldChg>
      <pc:sldChg chg="modSp">
        <pc:chgData name="Vo Huy Bao Nguyen" userId="S::vhbnguyen@miu.edu::46c30fb8-e4b7-4195-b19f-527a094e02fb" providerId="AD" clId="Web-{9D3C90AB-F7B1-40D1-2C7A-11404C6FFCA4}" dt="2020-09-11T00:52:53.422" v="339"/>
        <pc:sldMkLst>
          <pc:docMk/>
          <pc:sldMk cId="2394805587" sldId="276"/>
        </pc:sldMkLst>
        <pc:spChg chg="mod">
          <ac:chgData name="Vo Huy Bao Nguyen" userId="S::vhbnguyen@miu.edu::46c30fb8-e4b7-4195-b19f-527a094e02fb" providerId="AD" clId="Web-{9D3C90AB-F7B1-40D1-2C7A-11404C6FFCA4}" dt="2020-09-11T00:52:07.063" v="336" actId="20577"/>
          <ac:spMkLst>
            <pc:docMk/>
            <pc:sldMk cId="2394805587" sldId="276"/>
            <ac:spMk id="3" creationId="{73D61068-2AF7-4AED-9B92-A518995BB1C6}"/>
          </ac:spMkLst>
        </pc:spChg>
        <pc:picChg chg="mod">
          <ac:chgData name="Vo Huy Bao Nguyen" userId="S::vhbnguyen@miu.edu::46c30fb8-e4b7-4195-b19f-527a094e02fb" providerId="AD" clId="Web-{9D3C90AB-F7B1-40D1-2C7A-11404C6FFCA4}" dt="2020-09-11T00:52:53.422" v="339"/>
          <ac:picMkLst>
            <pc:docMk/>
            <pc:sldMk cId="2394805587" sldId="276"/>
            <ac:picMk id="5" creationId="{6164B331-7EDE-4F84-B23A-B239421AD9D7}"/>
          </ac:picMkLst>
        </pc:picChg>
      </pc:sldChg>
      <pc:sldChg chg="modSp">
        <pc:chgData name="Vo Huy Bao Nguyen" userId="S::vhbnguyen@miu.edu::46c30fb8-e4b7-4195-b19f-527a094e02fb" providerId="AD" clId="Web-{9D3C90AB-F7B1-40D1-2C7A-11404C6FFCA4}" dt="2020-09-11T00:53:09.422" v="340" actId="14100"/>
        <pc:sldMkLst>
          <pc:docMk/>
          <pc:sldMk cId="951502878" sldId="277"/>
        </pc:sldMkLst>
        <pc:picChg chg="mod">
          <ac:chgData name="Vo Huy Bao Nguyen" userId="S::vhbnguyen@miu.edu::46c30fb8-e4b7-4195-b19f-527a094e02fb" providerId="AD" clId="Web-{9D3C90AB-F7B1-40D1-2C7A-11404C6FFCA4}" dt="2020-09-11T00:53:09.422" v="340" actId="14100"/>
          <ac:picMkLst>
            <pc:docMk/>
            <pc:sldMk cId="951502878" sldId="277"/>
            <ac:picMk id="5" creationId="{6164B331-7EDE-4F84-B23A-B239421AD9D7}"/>
          </ac:picMkLst>
        </pc:picChg>
      </pc:sldChg>
      <pc:sldChg chg="modSp">
        <pc:chgData name="Vo Huy Bao Nguyen" userId="S::vhbnguyen@miu.edu::46c30fb8-e4b7-4195-b19f-527a094e02fb" providerId="AD" clId="Web-{9D3C90AB-F7B1-40D1-2C7A-11404C6FFCA4}" dt="2020-09-11T00:44:13.689" v="9" actId="20577"/>
        <pc:sldMkLst>
          <pc:docMk/>
          <pc:sldMk cId="3554424190" sldId="279"/>
        </pc:sldMkLst>
        <pc:spChg chg="mod">
          <ac:chgData name="Vo Huy Bao Nguyen" userId="S::vhbnguyen@miu.edu::46c30fb8-e4b7-4195-b19f-527a094e02fb" providerId="AD" clId="Web-{9D3C90AB-F7B1-40D1-2C7A-11404C6FFCA4}" dt="2020-09-11T00:44:13.689" v="9" actId="20577"/>
          <ac:spMkLst>
            <pc:docMk/>
            <pc:sldMk cId="3554424190" sldId="279"/>
            <ac:spMk id="3" creationId="{73D61068-2AF7-4AED-9B92-A518995BB1C6}"/>
          </ac:spMkLst>
        </pc:spChg>
      </pc:sldChg>
      <pc:sldChg chg="modSp">
        <pc:chgData name="Vo Huy Bao Nguyen" userId="S::vhbnguyen@miu.edu::46c30fb8-e4b7-4195-b19f-527a094e02fb" providerId="AD" clId="Web-{9D3C90AB-F7B1-40D1-2C7A-11404C6FFCA4}" dt="2020-09-11T00:48:09.875" v="248" actId="20577"/>
        <pc:sldMkLst>
          <pc:docMk/>
          <pc:sldMk cId="1858302792" sldId="280"/>
        </pc:sldMkLst>
        <pc:spChg chg="mod">
          <ac:chgData name="Vo Huy Bao Nguyen" userId="S::vhbnguyen@miu.edu::46c30fb8-e4b7-4195-b19f-527a094e02fb" providerId="AD" clId="Web-{9D3C90AB-F7B1-40D1-2C7A-11404C6FFCA4}" dt="2020-09-11T00:48:09.875" v="248" actId="20577"/>
          <ac:spMkLst>
            <pc:docMk/>
            <pc:sldMk cId="1858302792" sldId="280"/>
            <ac:spMk id="2" creationId="{9E5AAE1D-6C22-49AE-930F-FF850286DFD5}"/>
          </ac:spMkLst>
        </pc:spChg>
        <pc:spChg chg="mod">
          <ac:chgData name="Vo Huy Bao Nguyen" userId="S::vhbnguyen@miu.edu::46c30fb8-e4b7-4195-b19f-527a094e02fb" providerId="AD" clId="Web-{9D3C90AB-F7B1-40D1-2C7A-11404C6FFCA4}" dt="2020-09-11T00:47:40.298" v="232" actId="20577"/>
          <ac:spMkLst>
            <pc:docMk/>
            <pc:sldMk cId="1858302792" sldId="280"/>
            <ac:spMk id="3" creationId="{73D61068-2AF7-4AED-9B92-A518995BB1C6}"/>
          </ac:spMkLst>
        </pc:spChg>
        <pc:picChg chg="mod">
          <ac:chgData name="Vo Huy Bao Nguyen" userId="S::vhbnguyen@miu.edu::46c30fb8-e4b7-4195-b19f-527a094e02fb" providerId="AD" clId="Web-{9D3C90AB-F7B1-40D1-2C7A-11404C6FFCA4}" dt="2020-09-11T00:47:48.485" v="234"/>
          <ac:picMkLst>
            <pc:docMk/>
            <pc:sldMk cId="1858302792" sldId="280"/>
            <ac:picMk id="4" creationId="{8506239E-5E98-40E7-91EE-5BAE615C750A}"/>
          </ac:picMkLst>
        </pc:picChg>
      </pc:sldChg>
      <pc:sldChg chg="addSp delSp modSp add replId">
        <pc:chgData name="Vo Huy Bao Nguyen" userId="S::vhbnguyen@miu.edu::46c30fb8-e4b7-4195-b19f-527a094e02fb" providerId="AD" clId="Web-{9D3C90AB-F7B1-40D1-2C7A-11404C6FFCA4}" dt="2020-09-11T00:49:18.734" v="269"/>
        <pc:sldMkLst>
          <pc:docMk/>
          <pc:sldMk cId="2726476468" sldId="281"/>
        </pc:sldMkLst>
        <pc:spChg chg="del">
          <ac:chgData name="Vo Huy Bao Nguyen" userId="S::vhbnguyen@miu.edu::46c30fb8-e4b7-4195-b19f-527a094e02fb" providerId="AD" clId="Web-{9D3C90AB-F7B1-40D1-2C7A-11404C6FFCA4}" dt="2020-09-11T00:48:17.203" v="251"/>
          <ac:spMkLst>
            <pc:docMk/>
            <pc:sldMk cId="2726476468" sldId="281"/>
            <ac:spMk id="3" creationId="{73D61068-2AF7-4AED-9B92-A518995BB1C6}"/>
          </ac:spMkLst>
        </pc:spChg>
        <pc:spChg chg="add del mod">
          <ac:chgData name="Vo Huy Bao Nguyen" userId="S::vhbnguyen@miu.edu::46c30fb8-e4b7-4195-b19f-527a094e02fb" providerId="AD" clId="Web-{9D3C90AB-F7B1-40D1-2C7A-11404C6FFCA4}" dt="2020-09-11T00:48:23.625" v="255"/>
          <ac:spMkLst>
            <pc:docMk/>
            <pc:sldMk cId="2726476468" sldId="281"/>
            <ac:spMk id="6" creationId="{B755B670-7FFA-47DD-BF8C-C6BA3638621C}"/>
          </ac:spMkLst>
        </pc:spChg>
        <pc:spChg chg="add del mod">
          <ac:chgData name="Vo Huy Bao Nguyen" userId="S::vhbnguyen@miu.edu::46c30fb8-e4b7-4195-b19f-527a094e02fb" providerId="AD" clId="Web-{9D3C90AB-F7B1-40D1-2C7A-11404C6FFCA4}" dt="2020-09-11T00:49:10.563" v="268"/>
          <ac:spMkLst>
            <pc:docMk/>
            <pc:sldMk cId="2726476468" sldId="281"/>
            <ac:spMk id="7" creationId="{943B212C-74F4-459B-95E4-A06FFFFD5E35}"/>
          </ac:spMkLst>
        </pc:spChg>
        <pc:picChg chg="mod">
          <ac:chgData name="Vo Huy Bao Nguyen" userId="S::vhbnguyen@miu.edu::46c30fb8-e4b7-4195-b19f-527a094e02fb" providerId="AD" clId="Web-{9D3C90AB-F7B1-40D1-2C7A-11404C6FFCA4}" dt="2020-09-11T00:48:54.955" v="261" actId="14100"/>
          <ac:picMkLst>
            <pc:docMk/>
            <pc:sldMk cId="2726476468" sldId="281"/>
            <ac:picMk id="4" creationId="{8506239E-5E98-40E7-91EE-5BAE615C750A}"/>
          </ac:picMkLst>
        </pc:picChg>
        <pc:picChg chg="add mod">
          <ac:chgData name="Vo Huy Bao Nguyen" userId="S::vhbnguyen@miu.edu::46c30fb8-e4b7-4195-b19f-527a094e02fb" providerId="AD" clId="Web-{9D3C90AB-F7B1-40D1-2C7A-11404C6FFCA4}" dt="2020-09-11T00:49:18.734" v="269"/>
          <ac:picMkLst>
            <pc:docMk/>
            <pc:sldMk cId="2726476468" sldId="281"/>
            <ac:picMk id="8" creationId="{435EFECC-CB46-4FB4-A50D-50A226B95E59}"/>
          </ac:picMkLst>
        </pc:picChg>
      </pc:sldChg>
      <pc:sldChg chg="modSp add ord replId">
        <pc:chgData name="Vo Huy Bao Nguyen" userId="S::vhbnguyen@miu.edu::46c30fb8-e4b7-4195-b19f-527a094e02fb" providerId="AD" clId="Web-{9D3C90AB-F7B1-40D1-2C7A-11404C6FFCA4}" dt="2020-09-11T00:50:24.031" v="316"/>
        <pc:sldMkLst>
          <pc:docMk/>
          <pc:sldMk cId="2551252677" sldId="282"/>
        </pc:sldMkLst>
        <pc:spChg chg="mod">
          <ac:chgData name="Vo Huy Bao Nguyen" userId="S::vhbnguyen@miu.edu::46c30fb8-e4b7-4195-b19f-527a094e02fb" providerId="AD" clId="Web-{9D3C90AB-F7B1-40D1-2C7A-11404C6FFCA4}" dt="2020-09-11T00:49:45.953" v="284" actId="20577"/>
          <ac:spMkLst>
            <pc:docMk/>
            <pc:sldMk cId="2551252677" sldId="282"/>
            <ac:spMk id="2" creationId="{9E5AAE1D-6C22-49AE-930F-FF850286DFD5}"/>
          </ac:spMkLst>
        </pc:spChg>
        <pc:spChg chg="mod">
          <ac:chgData name="Vo Huy Bao Nguyen" userId="S::vhbnguyen@miu.edu::46c30fb8-e4b7-4195-b19f-527a094e02fb" providerId="AD" clId="Web-{9D3C90AB-F7B1-40D1-2C7A-11404C6FFCA4}" dt="2020-09-11T00:50:15.797" v="313" actId="20577"/>
          <ac:spMkLst>
            <pc:docMk/>
            <pc:sldMk cId="2551252677" sldId="282"/>
            <ac:spMk id="3" creationId="{73D61068-2AF7-4AED-9B92-A518995BB1C6}"/>
          </ac:spMkLst>
        </pc:spChg>
        <pc:picChg chg="mod">
          <ac:chgData name="Vo Huy Bao Nguyen" userId="S::vhbnguyen@miu.edu::46c30fb8-e4b7-4195-b19f-527a094e02fb" providerId="AD" clId="Web-{9D3C90AB-F7B1-40D1-2C7A-11404C6FFCA4}" dt="2020-09-11T00:50:24.031" v="316"/>
          <ac:picMkLst>
            <pc:docMk/>
            <pc:sldMk cId="2551252677" sldId="282"/>
            <ac:picMk id="4" creationId="{8506239E-5E98-40E7-91EE-5BAE615C750A}"/>
          </ac:picMkLst>
        </pc:picChg>
      </pc:sldChg>
      <pc:sldChg chg="modSp add ord replId">
        <pc:chgData name="Vo Huy Bao Nguyen" userId="S::vhbnguyen@miu.edu::46c30fb8-e4b7-4195-b19f-527a094e02fb" providerId="AD" clId="Web-{9D3C90AB-F7B1-40D1-2C7A-11404C6FFCA4}" dt="2020-09-11T00:51:14.297" v="323"/>
        <pc:sldMkLst>
          <pc:docMk/>
          <pc:sldMk cId="1793329670" sldId="283"/>
        </pc:sldMkLst>
        <pc:spChg chg="mod">
          <ac:chgData name="Vo Huy Bao Nguyen" userId="S::vhbnguyen@miu.edu::46c30fb8-e4b7-4195-b19f-527a094e02fb" providerId="AD" clId="Web-{9D3C90AB-F7B1-40D1-2C7A-11404C6FFCA4}" dt="2020-09-11T00:50:35.437" v="319" actId="20577"/>
          <ac:spMkLst>
            <pc:docMk/>
            <pc:sldMk cId="1793329670" sldId="283"/>
            <ac:spMk id="2" creationId="{9E5AAE1D-6C22-49AE-930F-FF850286DFD5}"/>
          </ac:spMkLst>
        </pc:spChg>
        <pc:picChg chg="mod">
          <ac:chgData name="Vo Huy Bao Nguyen" userId="S::vhbnguyen@miu.edu::46c30fb8-e4b7-4195-b19f-527a094e02fb" providerId="AD" clId="Web-{9D3C90AB-F7B1-40D1-2C7A-11404C6FFCA4}" dt="2020-09-11T00:50:57.438" v="322"/>
          <ac:picMkLst>
            <pc:docMk/>
            <pc:sldMk cId="1793329670" sldId="283"/>
            <ac:picMk id="4" creationId="{8506239E-5E98-40E7-91EE-5BAE615C750A}"/>
          </ac:picMkLst>
        </pc:picChg>
        <pc:picChg chg="mod">
          <ac:chgData name="Vo Huy Bao Nguyen" userId="S::vhbnguyen@miu.edu::46c30fb8-e4b7-4195-b19f-527a094e02fb" providerId="AD" clId="Web-{9D3C90AB-F7B1-40D1-2C7A-11404C6FFCA4}" dt="2020-09-11T00:51:14.297" v="323"/>
          <ac:picMkLst>
            <pc:docMk/>
            <pc:sldMk cId="1793329670" sldId="283"/>
            <ac:picMk id="8" creationId="{435EFECC-CB46-4FB4-A50D-50A226B95E59}"/>
          </ac:picMkLst>
        </pc:picChg>
      </pc:sldChg>
    </pc:docChg>
  </pc:docChgLst>
  <pc:docChgLst>
    <pc:chgData name="Vo Huy Bao Nguyen" userId="S::vhbnguyen@miu.edu::46c30fb8-e4b7-4195-b19f-527a094e02fb" providerId="AD" clId="Web-{CA7819D3-04F6-45AF-CAA6-A153AD96557D}"/>
    <pc:docChg chg="modSld">
      <pc:chgData name="Vo Huy Bao Nguyen" userId="S::vhbnguyen@miu.edu::46c30fb8-e4b7-4195-b19f-527a094e02fb" providerId="AD" clId="Web-{CA7819D3-04F6-45AF-CAA6-A153AD96557D}" dt="2020-09-11T01:45:24.808" v="17" actId="20577"/>
      <pc:docMkLst>
        <pc:docMk/>
      </pc:docMkLst>
      <pc:sldChg chg="modSp">
        <pc:chgData name="Vo Huy Bao Nguyen" userId="S::vhbnguyen@miu.edu::46c30fb8-e4b7-4195-b19f-527a094e02fb" providerId="AD" clId="Web-{CA7819D3-04F6-45AF-CAA6-A153AD96557D}" dt="2020-09-11T01:45:24.792" v="16" actId="20577"/>
        <pc:sldMkLst>
          <pc:docMk/>
          <pc:sldMk cId="109857222" sldId="256"/>
        </pc:sldMkLst>
        <pc:spChg chg="mod">
          <ac:chgData name="Vo Huy Bao Nguyen" userId="S::vhbnguyen@miu.edu::46c30fb8-e4b7-4195-b19f-527a094e02fb" providerId="AD" clId="Web-{CA7819D3-04F6-45AF-CAA6-A153AD96557D}" dt="2020-09-11T01:45:24.792" v="16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Vo Huy Bao Nguyen" userId="S::vhbnguyen@miu.edu::46c30fb8-e4b7-4195-b19f-527a094e02fb" providerId="AD" clId="Web-{F1251B9A-CA18-45D8-AF15-21B9EA9BABDE}"/>
    <pc:docChg chg="modSld">
      <pc:chgData name="Vo Huy Bao Nguyen" userId="S::vhbnguyen@miu.edu::46c30fb8-e4b7-4195-b19f-527a094e02fb" providerId="AD" clId="Web-{F1251B9A-CA18-45D8-AF15-21B9EA9BABDE}" dt="2020-09-10T22:51:18.080" v="3" actId="14100"/>
      <pc:docMkLst>
        <pc:docMk/>
      </pc:docMkLst>
      <pc:sldChg chg="modSp">
        <pc:chgData name="Vo Huy Bao Nguyen" userId="S::vhbnguyen@miu.edu::46c30fb8-e4b7-4195-b19f-527a094e02fb" providerId="AD" clId="Web-{F1251B9A-CA18-45D8-AF15-21B9EA9BABDE}" dt="2020-09-10T22:51:18.080" v="3" actId="14100"/>
        <pc:sldMkLst>
          <pc:docMk/>
          <pc:sldMk cId="951502878" sldId="277"/>
        </pc:sldMkLst>
        <pc:picChg chg="mod">
          <ac:chgData name="Vo Huy Bao Nguyen" userId="S::vhbnguyen@miu.edu::46c30fb8-e4b7-4195-b19f-527a094e02fb" providerId="AD" clId="Web-{F1251B9A-CA18-45D8-AF15-21B9EA9BABDE}" dt="2020-09-10T22:51:18.080" v="3" actId="14100"/>
          <ac:picMkLst>
            <pc:docMk/>
            <pc:sldMk cId="951502878" sldId="277"/>
            <ac:picMk id="5" creationId="{6164B331-7EDE-4F84-B23A-B239421AD9D7}"/>
          </ac:picMkLst>
        </pc:picChg>
      </pc:sldChg>
    </pc:docChg>
  </pc:docChgLst>
  <pc:docChgLst>
    <pc:chgData name="Vo Huy Bao Nguyen" userId="S::vhbnguyen@miu.edu::46c30fb8-e4b7-4195-b19f-527a094e02fb" providerId="AD" clId="Web-{9EDB892B-B0E5-4106-6AE3-C571EA4B71D1}"/>
    <pc:docChg chg="addSld delSld modSld">
      <pc:chgData name="Vo Huy Bao Nguyen" userId="S::vhbnguyen@miu.edu::46c30fb8-e4b7-4195-b19f-527a094e02fb" providerId="AD" clId="Web-{9EDB892B-B0E5-4106-6AE3-C571EA4B71D1}" dt="2020-09-10T22:48:35.656" v="305"/>
      <pc:docMkLst>
        <pc:docMk/>
      </pc:docMkLst>
      <pc:sldChg chg="addSp delSp modSp">
        <pc:chgData name="Vo Huy Bao Nguyen" userId="S::vhbnguyen@miu.edu::46c30fb8-e4b7-4195-b19f-527a094e02fb" providerId="AD" clId="Web-{9EDB892B-B0E5-4106-6AE3-C571EA4B71D1}" dt="2020-09-10T21:57:36.085" v="53" actId="1076"/>
        <pc:sldMkLst>
          <pc:docMk/>
          <pc:sldMk cId="4154113534" sldId="259"/>
        </pc:sldMkLst>
        <pc:spChg chg="del">
          <ac:chgData name="Vo Huy Bao Nguyen" userId="S::vhbnguyen@miu.edu::46c30fb8-e4b7-4195-b19f-527a094e02fb" providerId="AD" clId="Web-{9EDB892B-B0E5-4106-6AE3-C571EA4B71D1}" dt="2020-09-10T21:50:42.103" v="0"/>
          <ac:spMkLst>
            <pc:docMk/>
            <pc:sldMk cId="4154113534" sldId="259"/>
            <ac:spMk id="5" creationId="{DB0C712D-8DC3-45A5-A434-12D2B5091EFC}"/>
          </ac:spMkLst>
        </pc:spChg>
        <pc:picChg chg="add mod ord">
          <ac:chgData name="Vo Huy Bao Nguyen" userId="S::vhbnguyen@miu.edu::46c30fb8-e4b7-4195-b19f-527a094e02fb" providerId="AD" clId="Web-{9EDB892B-B0E5-4106-6AE3-C571EA4B71D1}" dt="2020-09-10T21:57:36.085" v="53" actId="1076"/>
          <ac:picMkLst>
            <pc:docMk/>
            <pc:sldMk cId="4154113534" sldId="259"/>
            <ac:picMk id="3" creationId="{C15E2A70-CC66-450D-9A67-A6FEE6D1DE79}"/>
          </ac:picMkLst>
        </pc:picChg>
      </pc:sldChg>
      <pc:sldChg chg="addSp delSp modSp del">
        <pc:chgData name="Vo Huy Bao Nguyen" userId="S::vhbnguyen@miu.edu::46c30fb8-e4b7-4195-b19f-527a094e02fb" providerId="AD" clId="Web-{9EDB892B-B0E5-4106-6AE3-C571EA4B71D1}" dt="2020-09-10T21:57:11.021" v="49"/>
        <pc:sldMkLst>
          <pc:docMk/>
          <pc:sldMk cId="3425353516" sldId="260"/>
        </pc:sldMkLst>
        <pc:spChg chg="mod">
          <ac:chgData name="Vo Huy Bao Nguyen" userId="S::vhbnguyen@miu.edu::46c30fb8-e4b7-4195-b19f-527a094e02fb" providerId="AD" clId="Web-{9EDB892B-B0E5-4106-6AE3-C571EA4B71D1}" dt="2020-09-10T21:51:02.119" v="3" actId="20577"/>
          <ac:spMkLst>
            <pc:docMk/>
            <pc:sldMk cId="3425353516" sldId="260"/>
            <ac:spMk id="2" creationId="{5DACC208-17C3-4E88-B372-44A2D00CAD88}"/>
          </ac:spMkLst>
        </pc:spChg>
        <pc:spChg chg="del mod">
          <ac:chgData name="Vo Huy Bao Nguyen" userId="S::vhbnguyen@miu.edu::46c30fb8-e4b7-4195-b19f-527a094e02fb" providerId="AD" clId="Web-{9EDB892B-B0E5-4106-6AE3-C571EA4B71D1}" dt="2020-09-10T21:52:53.513" v="6"/>
          <ac:spMkLst>
            <pc:docMk/>
            <pc:sldMk cId="3425353516" sldId="260"/>
            <ac:spMk id="3" creationId="{26054A6A-E47C-42D2-8221-6502603A6E97}"/>
          </ac:spMkLst>
        </pc:spChg>
        <pc:spChg chg="add del mod">
          <ac:chgData name="Vo Huy Bao Nguyen" userId="S::vhbnguyen@miu.edu::46c30fb8-e4b7-4195-b19f-527a094e02fb" providerId="AD" clId="Web-{9EDB892B-B0E5-4106-6AE3-C571EA4B71D1}" dt="2020-09-10T21:54:14.656" v="9"/>
          <ac:spMkLst>
            <pc:docMk/>
            <pc:sldMk cId="3425353516" sldId="260"/>
            <ac:spMk id="6" creationId="{E80AB81E-4471-4BB4-B8FD-CE880F15F4DA}"/>
          </ac:spMkLst>
        </pc:spChg>
        <pc:spChg chg="add del mod">
          <ac:chgData name="Vo Huy Bao Nguyen" userId="S::vhbnguyen@miu.edu::46c30fb8-e4b7-4195-b19f-527a094e02fb" providerId="AD" clId="Web-{9EDB892B-B0E5-4106-6AE3-C571EA4B71D1}" dt="2020-09-10T21:55:08.330" v="15"/>
          <ac:spMkLst>
            <pc:docMk/>
            <pc:sldMk cId="3425353516" sldId="260"/>
            <ac:spMk id="9" creationId="{149F9E74-D9B3-471E-8AFC-16DAFA4F322B}"/>
          </ac:spMkLst>
        </pc:spChg>
        <pc:picChg chg="add del mod ord">
          <ac:chgData name="Vo Huy Bao Nguyen" userId="S::vhbnguyen@miu.edu::46c30fb8-e4b7-4195-b19f-527a094e02fb" providerId="AD" clId="Web-{9EDB892B-B0E5-4106-6AE3-C571EA4B71D1}" dt="2020-09-10T21:54:04.015" v="8"/>
          <ac:picMkLst>
            <pc:docMk/>
            <pc:sldMk cId="3425353516" sldId="260"/>
            <ac:picMk id="4" creationId="{696E8ED1-5C8F-4130-B6C9-6622536FA7DD}"/>
          </ac:picMkLst>
        </pc:picChg>
        <pc:picChg chg="add del mod ord">
          <ac:chgData name="Vo Huy Bao Nguyen" userId="S::vhbnguyen@miu.edu::46c30fb8-e4b7-4195-b19f-527a094e02fb" providerId="AD" clId="Web-{9EDB892B-B0E5-4106-6AE3-C571EA4B71D1}" dt="2020-09-10T21:54:59.877" v="14"/>
          <ac:picMkLst>
            <pc:docMk/>
            <pc:sldMk cId="3425353516" sldId="260"/>
            <ac:picMk id="7" creationId="{2A427D16-DF10-49B7-B24A-A09A0D85ABCD}"/>
          </ac:picMkLst>
        </pc:picChg>
        <pc:picChg chg="add mod ord">
          <ac:chgData name="Vo Huy Bao Nguyen" userId="S::vhbnguyen@miu.edu::46c30fb8-e4b7-4195-b19f-527a094e02fb" providerId="AD" clId="Web-{9EDB892B-B0E5-4106-6AE3-C571EA4B71D1}" dt="2020-09-10T21:55:52.081" v="21" actId="1076"/>
          <ac:picMkLst>
            <pc:docMk/>
            <pc:sldMk cId="3425353516" sldId="260"/>
            <ac:picMk id="10" creationId="{519FD314-3ADE-431D-A482-988D32D87B0F}"/>
          </ac:picMkLst>
        </pc:picChg>
      </pc:sldChg>
      <pc:sldChg chg="modSp del">
        <pc:chgData name="Vo Huy Bao Nguyen" userId="S::vhbnguyen@miu.edu::46c30fb8-e4b7-4195-b19f-527a094e02fb" providerId="AD" clId="Web-{9EDB892B-B0E5-4106-6AE3-C571EA4B71D1}" dt="2020-09-10T22:42:24.725" v="86"/>
        <pc:sldMkLst>
          <pc:docMk/>
          <pc:sldMk cId="2855380380" sldId="263"/>
        </pc:sldMkLst>
        <pc:spChg chg="mod">
          <ac:chgData name="Vo Huy Bao Nguyen" userId="S::vhbnguyen@miu.edu::46c30fb8-e4b7-4195-b19f-527a094e02fb" providerId="AD" clId="Web-{9EDB892B-B0E5-4106-6AE3-C571EA4B71D1}" dt="2020-09-10T22:02:28.735" v="72" actId="20577"/>
          <ac:spMkLst>
            <pc:docMk/>
            <pc:sldMk cId="2855380380" sldId="263"/>
            <ac:spMk id="2" creationId="{928F86A3-64ED-432E-A300-C03A710152A6}"/>
          </ac:spMkLst>
        </pc:spChg>
      </pc:sldChg>
      <pc:sldChg chg="addSp modSp new">
        <pc:chgData name="Vo Huy Bao Nguyen" userId="S::vhbnguyen@miu.edu::46c30fb8-e4b7-4195-b19f-527a094e02fb" providerId="AD" clId="Web-{9EDB892B-B0E5-4106-6AE3-C571EA4B71D1}" dt="2020-09-10T22:47:08.763" v="260" actId="20577"/>
        <pc:sldMkLst>
          <pc:docMk/>
          <pc:sldMk cId="3711718360" sldId="266"/>
        </pc:sldMkLst>
        <pc:spChg chg="mod">
          <ac:chgData name="Vo Huy Bao Nguyen" userId="S::vhbnguyen@miu.edu::46c30fb8-e4b7-4195-b19f-527a094e02fb" providerId="AD" clId="Web-{9EDB892B-B0E5-4106-6AE3-C571EA4B71D1}" dt="2020-09-10T21:56:50.364" v="46" actId="20577"/>
          <ac:spMkLst>
            <pc:docMk/>
            <pc:sldMk cId="3711718360" sldId="266"/>
            <ac:spMk id="2" creationId="{9E5AAE1D-6C22-49AE-930F-FF850286DFD5}"/>
          </ac:spMkLst>
        </pc:spChg>
        <pc:spChg chg="mod">
          <ac:chgData name="Vo Huy Bao Nguyen" userId="S::vhbnguyen@miu.edu::46c30fb8-e4b7-4195-b19f-527a094e02fb" providerId="AD" clId="Web-{9EDB892B-B0E5-4106-6AE3-C571EA4B71D1}" dt="2020-09-10T22:47:08.763" v="260" actId="20577"/>
          <ac:spMkLst>
            <pc:docMk/>
            <pc:sldMk cId="3711718360" sldId="266"/>
            <ac:spMk id="3" creationId="{73D61068-2AF7-4AED-9B92-A518995BB1C6}"/>
          </ac:spMkLst>
        </pc:spChg>
        <pc:picChg chg="add mod">
          <ac:chgData name="Vo Huy Bao Nguyen" userId="S::vhbnguyen@miu.edu::46c30fb8-e4b7-4195-b19f-527a094e02fb" providerId="AD" clId="Web-{9EDB892B-B0E5-4106-6AE3-C571EA4B71D1}" dt="2020-09-10T21:56:42.927" v="45" actId="1076"/>
          <ac:picMkLst>
            <pc:docMk/>
            <pc:sldMk cId="3711718360" sldId="266"/>
            <ac:picMk id="5" creationId="{6164B331-7EDE-4F84-B23A-B239421AD9D7}"/>
          </ac:picMkLst>
        </pc:picChg>
      </pc:sldChg>
      <pc:sldChg chg="new del">
        <pc:chgData name="Vo Huy Bao Nguyen" userId="S::vhbnguyen@miu.edu::46c30fb8-e4b7-4195-b19f-527a094e02fb" providerId="AD" clId="Web-{9EDB892B-B0E5-4106-6AE3-C571EA4B71D1}" dt="2020-09-10T22:43:20.696" v="120"/>
        <pc:sldMkLst>
          <pc:docMk/>
          <pc:sldMk cId="1112404610" sldId="267"/>
        </pc:sldMkLst>
      </pc:sldChg>
      <pc:sldChg chg="new del">
        <pc:chgData name="Vo Huy Bao Nguyen" userId="S::vhbnguyen@miu.edu::46c30fb8-e4b7-4195-b19f-527a094e02fb" providerId="AD" clId="Web-{9EDB892B-B0E5-4106-6AE3-C571EA4B71D1}" dt="2020-09-10T22:43:18.445" v="119"/>
        <pc:sldMkLst>
          <pc:docMk/>
          <pc:sldMk cId="584518998" sldId="268"/>
        </pc:sldMkLst>
      </pc:sldChg>
      <pc:sldChg chg="modSp add replId">
        <pc:chgData name="Vo Huy Bao Nguyen" userId="S::vhbnguyen@miu.edu::46c30fb8-e4b7-4195-b19f-527a094e02fb" providerId="AD" clId="Web-{9EDB892B-B0E5-4106-6AE3-C571EA4B71D1}" dt="2020-09-10T22:42:41.007" v="94" actId="20577"/>
        <pc:sldMkLst>
          <pc:docMk/>
          <pc:sldMk cId="1728919370" sldId="269"/>
        </pc:sldMkLst>
        <pc:spChg chg="mod">
          <ac:chgData name="Vo Huy Bao Nguyen" userId="S::vhbnguyen@miu.edu::46c30fb8-e4b7-4195-b19f-527a094e02fb" providerId="AD" clId="Web-{9EDB892B-B0E5-4106-6AE3-C571EA4B71D1}" dt="2020-09-10T22:42:41.007" v="94" actId="20577"/>
          <ac:spMkLst>
            <pc:docMk/>
            <pc:sldMk cId="1728919370" sldId="269"/>
            <ac:spMk id="2" creationId="{9E5AAE1D-6C22-49AE-930F-FF850286DFD5}"/>
          </ac:spMkLst>
        </pc:spChg>
      </pc:sldChg>
      <pc:sldChg chg="new del">
        <pc:chgData name="Vo Huy Bao Nguyen" userId="S::vhbnguyen@miu.edu::46c30fb8-e4b7-4195-b19f-527a094e02fb" providerId="AD" clId="Web-{9EDB892B-B0E5-4106-6AE3-C571EA4B71D1}" dt="2020-09-10T22:42:31.382" v="88"/>
        <pc:sldMkLst>
          <pc:docMk/>
          <pc:sldMk cId="3288802328" sldId="269"/>
        </pc:sldMkLst>
      </pc:sldChg>
      <pc:sldChg chg="modSp add replId">
        <pc:chgData name="Vo Huy Bao Nguyen" userId="S::vhbnguyen@miu.edu::46c30fb8-e4b7-4195-b19f-527a094e02fb" providerId="AD" clId="Web-{9EDB892B-B0E5-4106-6AE3-C571EA4B71D1}" dt="2020-09-10T22:42:48.648" v="100" actId="20577"/>
        <pc:sldMkLst>
          <pc:docMk/>
          <pc:sldMk cId="1019168828" sldId="270"/>
        </pc:sldMkLst>
        <pc:spChg chg="mod">
          <ac:chgData name="Vo Huy Bao Nguyen" userId="S::vhbnguyen@miu.edu::46c30fb8-e4b7-4195-b19f-527a094e02fb" providerId="AD" clId="Web-{9EDB892B-B0E5-4106-6AE3-C571EA4B71D1}" dt="2020-09-10T22:42:48.648" v="100" actId="20577"/>
          <ac:spMkLst>
            <pc:docMk/>
            <pc:sldMk cId="1019168828" sldId="270"/>
            <ac:spMk id="2" creationId="{9E5AAE1D-6C22-49AE-930F-FF850286DFD5}"/>
          </ac:spMkLst>
        </pc:spChg>
      </pc:sldChg>
      <pc:sldChg chg="modSp add replId">
        <pc:chgData name="Vo Huy Bao Nguyen" userId="S::vhbnguyen@miu.edu::46c30fb8-e4b7-4195-b19f-527a094e02fb" providerId="AD" clId="Web-{9EDB892B-B0E5-4106-6AE3-C571EA4B71D1}" dt="2020-09-10T22:43:07.211" v="110" actId="20577"/>
        <pc:sldMkLst>
          <pc:docMk/>
          <pc:sldMk cId="1547431397" sldId="271"/>
        </pc:sldMkLst>
        <pc:spChg chg="mod">
          <ac:chgData name="Vo Huy Bao Nguyen" userId="S::vhbnguyen@miu.edu::46c30fb8-e4b7-4195-b19f-527a094e02fb" providerId="AD" clId="Web-{9EDB892B-B0E5-4106-6AE3-C571EA4B71D1}" dt="2020-09-10T22:43:07.211" v="110" actId="20577"/>
          <ac:spMkLst>
            <pc:docMk/>
            <pc:sldMk cId="1547431397" sldId="271"/>
            <ac:spMk id="2" creationId="{9E5AAE1D-6C22-49AE-930F-FF850286DFD5}"/>
          </ac:spMkLst>
        </pc:spChg>
      </pc:sldChg>
      <pc:sldChg chg="modSp add replId">
        <pc:chgData name="Vo Huy Bao Nguyen" userId="S::vhbnguyen@miu.edu::46c30fb8-e4b7-4195-b19f-527a094e02fb" providerId="AD" clId="Web-{9EDB892B-B0E5-4106-6AE3-C571EA4B71D1}" dt="2020-09-10T22:43:15.055" v="116" actId="20577"/>
        <pc:sldMkLst>
          <pc:docMk/>
          <pc:sldMk cId="1211310623" sldId="272"/>
        </pc:sldMkLst>
        <pc:spChg chg="mod">
          <ac:chgData name="Vo Huy Bao Nguyen" userId="S::vhbnguyen@miu.edu::46c30fb8-e4b7-4195-b19f-527a094e02fb" providerId="AD" clId="Web-{9EDB892B-B0E5-4106-6AE3-C571EA4B71D1}" dt="2020-09-10T22:43:15.055" v="116" actId="20577"/>
          <ac:spMkLst>
            <pc:docMk/>
            <pc:sldMk cId="1211310623" sldId="272"/>
            <ac:spMk id="2" creationId="{9E5AAE1D-6C22-49AE-930F-FF850286DFD5}"/>
          </ac:spMkLst>
        </pc:spChg>
      </pc:sldChg>
      <pc:sldChg chg="modSp add replId">
        <pc:chgData name="Vo Huy Bao Nguyen" userId="S::vhbnguyen@miu.edu::46c30fb8-e4b7-4195-b19f-527a094e02fb" providerId="AD" clId="Web-{9EDB892B-B0E5-4106-6AE3-C571EA4B71D1}" dt="2020-09-10T22:44:59.667" v="157" actId="20577"/>
        <pc:sldMkLst>
          <pc:docMk/>
          <pc:sldMk cId="3964065797" sldId="273"/>
        </pc:sldMkLst>
        <pc:spChg chg="mod">
          <ac:chgData name="Vo Huy Bao Nguyen" userId="S::vhbnguyen@miu.edu::46c30fb8-e4b7-4195-b19f-527a094e02fb" providerId="AD" clId="Web-{9EDB892B-B0E5-4106-6AE3-C571EA4B71D1}" dt="2020-09-10T22:44:59.667" v="157" actId="20577"/>
          <ac:spMkLst>
            <pc:docMk/>
            <pc:sldMk cId="3964065797" sldId="273"/>
            <ac:spMk id="2" creationId="{9E5AAE1D-6C22-49AE-930F-FF850286DFD5}"/>
          </ac:spMkLst>
        </pc:spChg>
      </pc:sldChg>
      <pc:sldChg chg="modSp add replId">
        <pc:chgData name="Vo Huy Bao Nguyen" userId="S::vhbnguyen@miu.edu::46c30fb8-e4b7-4195-b19f-527a094e02fb" providerId="AD" clId="Web-{9EDB892B-B0E5-4106-6AE3-C571EA4B71D1}" dt="2020-09-10T22:45:29.823" v="169" actId="20577"/>
        <pc:sldMkLst>
          <pc:docMk/>
          <pc:sldMk cId="3698219229" sldId="274"/>
        </pc:sldMkLst>
        <pc:spChg chg="mod">
          <ac:chgData name="Vo Huy Bao Nguyen" userId="S::vhbnguyen@miu.edu::46c30fb8-e4b7-4195-b19f-527a094e02fb" providerId="AD" clId="Web-{9EDB892B-B0E5-4106-6AE3-C571EA4B71D1}" dt="2020-09-10T22:45:29.823" v="169" actId="20577"/>
          <ac:spMkLst>
            <pc:docMk/>
            <pc:sldMk cId="3698219229" sldId="274"/>
            <ac:spMk id="2" creationId="{9E5AAE1D-6C22-49AE-930F-FF850286DFD5}"/>
          </ac:spMkLst>
        </pc:spChg>
      </pc:sldChg>
      <pc:sldChg chg="modSp add replId">
        <pc:chgData name="Vo Huy Bao Nguyen" userId="S::vhbnguyen@miu.edu::46c30fb8-e4b7-4195-b19f-527a094e02fb" providerId="AD" clId="Web-{9EDB892B-B0E5-4106-6AE3-C571EA4B71D1}" dt="2020-09-10T22:45:39.089" v="177" actId="20577"/>
        <pc:sldMkLst>
          <pc:docMk/>
          <pc:sldMk cId="2064945193" sldId="275"/>
        </pc:sldMkLst>
        <pc:spChg chg="mod">
          <ac:chgData name="Vo Huy Bao Nguyen" userId="S::vhbnguyen@miu.edu::46c30fb8-e4b7-4195-b19f-527a094e02fb" providerId="AD" clId="Web-{9EDB892B-B0E5-4106-6AE3-C571EA4B71D1}" dt="2020-09-10T22:45:39.089" v="177" actId="20577"/>
          <ac:spMkLst>
            <pc:docMk/>
            <pc:sldMk cId="2064945193" sldId="275"/>
            <ac:spMk id="2" creationId="{9E5AAE1D-6C22-49AE-930F-FF850286DFD5}"/>
          </ac:spMkLst>
        </pc:spChg>
      </pc:sldChg>
      <pc:sldChg chg="modSp add replId">
        <pc:chgData name="Vo Huy Bao Nguyen" userId="S::vhbnguyen@miu.edu::46c30fb8-e4b7-4195-b19f-527a094e02fb" providerId="AD" clId="Web-{9EDB892B-B0E5-4106-6AE3-C571EA4B71D1}" dt="2020-09-10T22:48:35.656" v="305"/>
        <pc:sldMkLst>
          <pc:docMk/>
          <pc:sldMk cId="2394805587" sldId="276"/>
        </pc:sldMkLst>
        <pc:spChg chg="mod">
          <ac:chgData name="Vo Huy Bao Nguyen" userId="S::vhbnguyen@miu.edu::46c30fb8-e4b7-4195-b19f-527a094e02fb" providerId="AD" clId="Web-{9EDB892B-B0E5-4106-6AE3-C571EA4B71D1}" dt="2020-09-10T22:46:05.527" v="197" actId="20577"/>
          <ac:spMkLst>
            <pc:docMk/>
            <pc:sldMk cId="2394805587" sldId="276"/>
            <ac:spMk id="2" creationId="{9E5AAE1D-6C22-49AE-930F-FF850286DFD5}"/>
          </ac:spMkLst>
        </pc:spChg>
        <pc:spChg chg="mod">
          <ac:chgData name="Vo Huy Bao Nguyen" userId="S::vhbnguyen@miu.edu::46c30fb8-e4b7-4195-b19f-527a094e02fb" providerId="AD" clId="Web-{9EDB892B-B0E5-4106-6AE3-C571EA4B71D1}" dt="2020-09-10T22:47:26.373" v="302" actId="20577"/>
          <ac:spMkLst>
            <pc:docMk/>
            <pc:sldMk cId="2394805587" sldId="276"/>
            <ac:spMk id="3" creationId="{73D61068-2AF7-4AED-9B92-A518995BB1C6}"/>
          </ac:spMkLst>
        </pc:spChg>
        <pc:picChg chg="mod">
          <ac:chgData name="Vo Huy Bao Nguyen" userId="S::vhbnguyen@miu.edu::46c30fb8-e4b7-4195-b19f-527a094e02fb" providerId="AD" clId="Web-{9EDB892B-B0E5-4106-6AE3-C571EA4B71D1}" dt="2020-09-10T22:48:35.656" v="305"/>
          <ac:picMkLst>
            <pc:docMk/>
            <pc:sldMk cId="2394805587" sldId="276"/>
            <ac:picMk id="5" creationId="{6164B331-7EDE-4F84-B23A-B239421AD9D7}"/>
          </ac:picMkLst>
        </pc:picChg>
      </pc:sldChg>
      <pc:sldChg chg="modSp add replId">
        <pc:chgData name="Vo Huy Bao Nguyen" userId="S::vhbnguyen@miu.edu::46c30fb8-e4b7-4195-b19f-527a094e02fb" providerId="AD" clId="Web-{9EDB892B-B0E5-4106-6AE3-C571EA4B71D1}" dt="2020-09-10T22:47:19.639" v="273" actId="20577"/>
        <pc:sldMkLst>
          <pc:docMk/>
          <pc:sldMk cId="951502878" sldId="277"/>
        </pc:sldMkLst>
        <pc:spChg chg="mod">
          <ac:chgData name="Vo Huy Bao Nguyen" userId="S::vhbnguyen@miu.edu::46c30fb8-e4b7-4195-b19f-527a094e02fb" providerId="AD" clId="Web-{9EDB892B-B0E5-4106-6AE3-C571EA4B71D1}" dt="2020-09-10T22:46:15.356" v="207" actId="20577"/>
          <ac:spMkLst>
            <pc:docMk/>
            <pc:sldMk cId="951502878" sldId="277"/>
            <ac:spMk id="2" creationId="{9E5AAE1D-6C22-49AE-930F-FF850286DFD5}"/>
          </ac:spMkLst>
        </pc:spChg>
        <pc:spChg chg="mod">
          <ac:chgData name="Vo Huy Bao Nguyen" userId="S::vhbnguyen@miu.edu::46c30fb8-e4b7-4195-b19f-527a094e02fb" providerId="AD" clId="Web-{9EDB892B-B0E5-4106-6AE3-C571EA4B71D1}" dt="2020-09-10T22:47:19.639" v="273" actId="20577"/>
          <ac:spMkLst>
            <pc:docMk/>
            <pc:sldMk cId="951502878" sldId="277"/>
            <ac:spMk id="3" creationId="{73D61068-2AF7-4AED-9B92-A518995BB1C6}"/>
          </ac:spMkLst>
        </pc:spChg>
      </pc:sldChg>
    </pc:docChg>
  </pc:docChgLst>
  <pc:docChgLst>
    <pc:chgData name="Vo Huy Bao Nguyen" userId="S::vhbnguyen@miu.edu::46c30fb8-e4b7-4195-b19f-527a094e02fb" providerId="AD" clId="Web-{46C5F1FB-29DC-451C-979D-D1709D630FFD}"/>
    <pc:docChg chg="modSld">
      <pc:chgData name="Vo Huy Bao Nguyen" userId="S::vhbnguyen@miu.edu::46c30fb8-e4b7-4195-b19f-527a094e02fb" providerId="AD" clId="Web-{46C5F1FB-29DC-451C-979D-D1709D630FFD}" dt="2020-09-06T20:41:15.996" v="13" actId="20577"/>
      <pc:docMkLst>
        <pc:docMk/>
      </pc:docMkLst>
      <pc:sldChg chg="modSp">
        <pc:chgData name="Vo Huy Bao Nguyen" userId="S::vhbnguyen@miu.edu::46c30fb8-e4b7-4195-b19f-527a094e02fb" providerId="AD" clId="Web-{46C5F1FB-29DC-451C-979D-D1709D630FFD}" dt="2020-09-06T20:41:15.996" v="13" actId="20577"/>
        <pc:sldMkLst>
          <pc:docMk/>
          <pc:sldMk cId="4222105668" sldId="258"/>
        </pc:sldMkLst>
        <pc:spChg chg="mod">
          <ac:chgData name="Vo Huy Bao Nguyen" userId="S::vhbnguyen@miu.edu::46c30fb8-e4b7-4195-b19f-527a094e02fb" providerId="AD" clId="Web-{46C5F1FB-29DC-451C-979D-D1709D630FFD}" dt="2020-09-06T20:41:15.996" v="13" actId="20577"/>
          <ac:spMkLst>
            <pc:docMk/>
            <pc:sldMk cId="4222105668" sldId="258"/>
            <ac:spMk id="3" creationId="{594E5F8A-B609-4368-80BE-0A16A5CE54D1}"/>
          </ac:spMkLst>
        </pc:spChg>
      </pc:sldChg>
    </pc:docChg>
  </pc:docChgLst>
  <pc:docChgLst>
    <pc:chgData name="Vo Huy Bao Nguyen" userId="S::vhbnguyen@miu.edu::46c30fb8-e4b7-4195-b19f-527a094e02fb" providerId="AD" clId="Web-{58F6850F-D4C2-471A-C089-E295B2A557F9}"/>
    <pc:docChg chg="modSld">
      <pc:chgData name="Vo Huy Bao Nguyen" userId="S::vhbnguyen@miu.edu::46c30fb8-e4b7-4195-b19f-527a094e02fb" providerId="AD" clId="Web-{58F6850F-D4C2-471A-C089-E295B2A557F9}" dt="2020-09-11T01:14:43.592" v="3" actId="20577"/>
      <pc:docMkLst>
        <pc:docMk/>
      </pc:docMkLst>
      <pc:sldChg chg="modSp">
        <pc:chgData name="Vo Huy Bao Nguyen" userId="S::vhbnguyen@miu.edu::46c30fb8-e4b7-4195-b19f-527a094e02fb" providerId="AD" clId="Web-{58F6850F-D4C2-471A-C089-E295B2A557F9}" dt="2020-09-11T01:14:43.592" v="2" actId="20577"/>
        <pc:sldMkLst>
          <pc:docMk/>
          <pc:sldMk cId="109857222" sldId="256"/>
        </pc:sldMkLst>
        <pc:spChg chg="mod">
          <ac:chgData name="Vo Huy Bao Nguyen" userId="S::vhbnguyen@miu.edu::46c30fb8-e4b7-4195-b19f-527a094e02fb" providerId="AD" clId="Web-{58F6850F-D4C2-471A-C089-E295B2A557F9}" dt="2020-09-11T01:14:43.592" v="2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Vo Huy Bao Nguyen" userId="S::vhbnguyen@miu.edu::46c30fb8-e4b7-4195-b19f-527a094e02fb" providerId="AD" clId="Web-{0EFAA820-C2DC-48AA-34B8-1AD05A1AFB33}"/>
    <pc:docChg chg="addSld delSld modSld sldOrd addMainMaster delMainMaster">
      <pc:chgData name="Vo Huy Bao Nguyen" userId="S::vhbnguyen@miu.edu::46c30fb8-e4b7-4195-b19f-527a094e02fb" providerId="AD" clId="Web-{0EFAA820-C2DC-48AA-34B8-1AD05A1AFB33}" dt="2020-09-10T21:45:21.815" v="43" actId="1076"/>
      <pc:docMkLst>
        <pc:docMk/>
      </pc:docMkLst>
      <pc:sldChg chg="addSp delSp modSp mod modClrScheme delDesignElem chgLayout">
        <pc:chgData name="Vo Huy Bao Nguyen" userId="S::vhbnguyen@miu.edu::46c30fb8-e4b7-4195-b19f-527a094e02fb" providerId="AD" clId="Web-{0EFAA820-C2DC-48AA-34B8-1AD05A1AFB33}" dt="2020-09-10T21:40:24.102" v="37"/>
        <pc:sldMkLst>
          <pc:docMk/>
          <pc:sldMk cId="109857222" sldId="256"/>
        </pc:sldMkLst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109857222" sldId="256"/>
            <ac:spMk id="5" creationId="{1DB043B4-68C6-45B9-82AC-A5800EADB8DB}"/>
          </ac:spMkLst>
        </pc:spChg>
        <pc:spChg chg="add del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109857222" sldId="256"/>
            <ac:spMk id="7" creationId="{E49CA12F-6E27-4C54-88C4-EE6CE7C473F1}"/>
          </ac:spMkLst>
        </pc:spChg>
        <pc:spChg chg="add del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109857222" sldId="256"/>
            <ac:spMk id="13" creationId="{5337EA23-6703-4C96-9EEB-A408CBDD67BD}"/>
          </ac:spMkLst>
        </pc:spChg>
      </pc:sldChg>
      <pc:sldChg chg="modSp mod modClrScheme chgLayout">
        <pc:chgData name="Vo Huy Bao Nguyen" userId="S::vhbnguyen@miu.edu::46c30fb8-e4b7-4195-b19f-527a094e02fb" providerId="AD" clId="Web-{0EFAA820-C2DC-48AA-34B8-1AD05A1AFB33}" dt="2020-09-10T21:40:24.102" v="37"/>
        <pc:sldMkLst>
          <pc:docMk/>
          <pc:sldMk cId="1000679113" sldId="257"/>
        </pc:sldMkLst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1000679113" sldId="257"/>
            <ac:spMk id="2" creationId="{100C6605-AAF7-462F-9DD6-C0970F7D1655}"/>
          </ac:spMkLst>
        </pc:spChg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1000679113" sldId="257"/>
            <ac:spMk id="3" creationId="{282516A3-4155-4812-A182-5C292FA808A6}"/>
          </ac:spMkLst>
        </pc:spChg>
      </pc:sldChg>
      <pc:sldChg chg="modSp mod modClrScheme chgLayout">
        <pc:chgData name="Vo Huy Bao Nguyen" userId="S::vhbnguyen@miu.edu::46c30fb8-e4b7-4195-b19f-527a094e02fb" providerId="AD" clId="Web-{0EFAA820-C2DC-48AA-34B8-1AD05A1AFB33}" dt="2020-09-10T21:40:24.102" v="37"/>
        <pc:sldMkLst>
          <pc:docMk/>
          <pc:sldMk cId="4222105668" sldId="258"/>
        </pc:sldMkLst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4222105668" sldId="258"/>
            <ac:spMk id="2" creationId="{CD65910D-02F5-40BC-9B0D-7D8C6020A94C}"/>
          </ac:spMkLst>
        </pc:spChg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4222105668" sldId="258"/>
            <ac:spMk id="3" creationId="{594E5F8A-B609-4368-80BE-0A16A5CE54D1}"/>
          </ac:spMkLst>
        </pc:spChg>
      </pc:sldChg>
      <pc:sldChg chg="modSp mod modClrScheme chgLayout">
        <pc:chgData name="Vo Huy Bao Nguyen" userId="S::vhbnguyen@miu.edu::46c30fb8-e4b7-4195-b19f-527a094e02fb" providerId="AD" clId="Web-{0EFAA820-C2DC-48AA-34B8-1AD05A1AFB33}" dt="2020-09-10T21:40:24.102" v="37"/>
        <pc:sldMkLst>
          <pc:docMk/>
          <pc:sldMk cId="4154113534" sldId="259"/>
        </pc:sldMkLst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4154113534" sldId="259"/>
            <ac:spMk id="2" creationId="{15E73581-8570-491D-A1D7-DA04124F1653}"/>
          </ac:spMkLst>
        </pc:spChg>
        <pc:picChg chg="mod ord">
          <ac:chgData name="Vo Huy Bao Nguyen" userId="S::vhbnguyen@miu.edu::46c30fb8-e4b7-4195-b19f-527a094e02fb" providerId="AD" clId="Web-{0EFAA820-C2DC-48AA-34B8-1AD05A1AFB33}" dt="2020-09-10T21:40:24.102" v="37"/>
          <ac:picMkLst>
            <pc:docMk/>
            <pc:sldMk cId="4154113534" sldId="259"/>
            <ac:picMk id="4" creationId="{B16DB5BD-3D1A-442A-85E9-CA5A1DE2B314}"/>
          </ac:picMkLst>
        </pc:picChg>
      </pc:sldChg>
      <pc:sldChg chg="modSp mod modClrScheme chgLayout">
        <pc:chgData name="Vo Huy Bao Nguyen" userId="S::vhbnguyen@miu.edu::46c30fb8-e4b7-4195-b19f-527a094e02fb" providerId="AD" clId="Web-{0EFAA820-C2DC-48AA-34B8-1AD05A1AFB33}" dt="2020-09-10T21:40:24.102" v="37"/>
        <pc:sldMkLst>
          <pc:docMk/>
          <pc:sldMk cId="3425353516" sldId="260"/>
        </pc:sldMkLst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3425353516" sldId="260"/>
            <ac:spMk id="2" creationId="{5DACC208-17C3-4E88-B372-44A2D00CAD88}"/>
          </ac:spMkLst>
        </pc:spChg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3425353516" sldId="260"/>
            <ac:spMk id="3" creationId="{26054A6A-E47C-42D2-8221-6502603A6E97}"/>
          </ac:spMkLst>
        </pc:spChg>
      </pc:sldChg>
      <pc:sldChg chg="del">
        <pc:chgData name="Vo Huy Bao Nguyen" userId="S::vhbnguyen@miu.edu::46c30fb8-e4b7-4195-b19f-527a094e02fb" providerId="AD" clId="Web-{0EFAA820-C2DC-48AA-34B8-1AD05A1AFB33}" dt="2020-09-10T21:29:57.614" v="8"/>
        <pc:sldMkLst>
          <pc:docMk/>
          <pc:sldMk cId="3083643274" sldId="261"/>
        </pc:sldMkLst>
      </pc:sldChg>
      <pc:sldChg chg="modSp add mod ord replId modClrScheme chgLayout">
        <pc:chgData name="Vo Huy Bao Nguyen" userId="S::vhbnguyen@miu.edu::46c30fb8-e4b7-4195-b19f-527a094e02fb" providerId="AD" clId="Web-{0EFAA820-C2DC-48AA-34B8-1AD05A1AFB33}" dt="2020-09-10T21:40:24.102" v="37"/>
        <pc:sldMkLst>
          <pc:docMk/>
          <pc:sldMk cId="632253192" sldId="262"/>
        </pc:sldMkLst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632253192" sldId="262"/>
            <ac:spMk id="2" creationId="{15E73581-8570-491D-A1D7-DA04124F1653}"/>
          </ac:spMkLst>
        </pc:spChg>
        <pc:picChg chg="mod ord">
          <ac:chgData name="Vo Huy Bao Nguyen" userId="S::vhbnguyen@miu.edu::46c30fb8-e4b7-4195-b19f-527a094e02fb" providerId="AD" clId="Web-{0EFAA820-C2DC-48AA-34B8-1AD05A1AFB33}" dt="2020-09-10T21:40:24.102" v="37"/>
          <ac:picMkLst>
            <pc:docMk/>
            <pc:sldMk cId="632253192" sldId="262"/>
            <ac:picMk id="4" creationId="{B16DB5BD-3D1A-442A-85E9-CA5A1DE2B314}"/>
          </ac:picMkLst>
        </pc:picChg>
      </pc:sldChg>
      <pc:sldChg chg="modSp new mod setBg modClrScheme modShow chgLayout">
        <pc:chgData name="Vo Huy Bao Nguyen" userId="S::vhbnguyen@miu.edu::46c30fb8-e4b7-4195-b19f-527a094e02fb" providerId="AD" clId="Web-{0EFAA820-C2DC-48AA-34B8-1AD05A1AFB33}" dt="2020-09-10T21:40:24.102" v="37"/>
        <pc:sldMkLst>
          <pc:docMk/>
          <pc:sldMk cId="2855380380" sldId="263"/>
        </pc:sldMkLst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2855380380" sldId="263"/>
            <ac:spMk id="2" creationId="{928F86A3-64ED-432E-A300-C03A710152A6}"/>
          </ac:spMkLst>
        </pc:spChg>
        <pc:spChg chg="mod ord">
          <ac:chgData name="Vo Huy Bao Nguyen" userId="S::vhbnguyen@miu.edu::46c30fb8-e4b7-4195-b19f-527a094e02fb" providerId="AD" clId="Web-{0EFAA820-C2DC-48AA-34B8-1AD05A1AFB33}" dt="2020-09-10T21:40:24.102" v="37"/>
          <ac:spMkLst>
            <pc:docMk/>
            <pc:sldMk cId="2855380380" sldId="263"/>
            <ac:spMk id="3" creationId="{5CD2C6A5-FFE2-4709-AD06-4D6D2517A727}"/>
          </ac:spMkLst>
        </pc:spChg>
      </pc:sldChg>
      <pc:sldChg chg="addSp delSp modSp new mod modClrScheme chgLayout">
        <pc:chgData name="Vo Huy Bao Nguyen" userId="S::vhbnguyen@miu.edu::46c30fb8-e4b7-4195-b19f-527a094e02fb" providerId="AD" clId="Web-{0EFAA820-C2DC-48AA-34B8-1AD05A1AFB33}" dt="2020-09-10T21:40:24.102" v="37"/>
        <pc:sldMkLst>
          <pc:docMk/>
          <pc:sldMk cId="1634245617" sldId="264"/>
        </pc:sldMkLst>
        <pc:spChg chg="del mod">
          <ac:chgData name="Vo Huy Bao Nguyen" userId="S::vhbnguyen@miu.edu::46c30fb8-e4b7-4195-b19f-527a094e02fb" providerId="AD" clId="Web-{0EFAA820-C2DC-48AA-34B8-1AD05A1AFB33}" dt="2020-09-10T21:30:37.443" v="18"/>
          <ac:spMkLst>
            <pc:docMk/>
            <pc:sldMk cId="1634245617" sldId="264"/>
            <ac:spMk id="2" creationId="{6716686A-982F-4DF7-8F16-E0C4AF370FF7}"/>
          </ac:spMkLst>
        </pc:spChg>
        <pc:spChg chg="del mod">
          <ac:chgData name="Vo Huy Bao Nguyen" userId="S::vhbnguyen@miu.edu::46c30fb8-e4b7-4195-b19f-527a094e02fb" providerId="AD" clId="Web-{0EFAA820-C2DC-48AA-34B8-1AD05A1AFB33}" dt="2020-09-10T21:34:49.670" v="20"/>
          <ac:spMkLst>
            <pc:docMk/>
            <pc:sldMk cId="1634245617" sldId="264"/>
            <ac:spMk id="3" creationId="{66F7CBFB-313D-409A-94C2-D1EF634994EA}"/>
          </ac:spMkLst>
        </pc:spChg>
        <pc:picChg chg="add mod">
          <ac:chgData name="Vo Huy Bao Nguyen" userId="S::vhbnguyen@miu.edu::46c30fb8-e4b7-4195-b19f-527a094e02fb" providerId="AD" clId="Web-{0EFAA820-C2DC-48AA-34B8-1AD05A1AFB33}" dt="2020-09-10T21:36:11.813" v="27" actId="14100"/>
          <ac:picMkLst>
            <pc:docMk/>
            <pc:sldMk cId="1634245617" sldId="264"/>
            <ac:picMk id="4" creationId="{949416AD-134C-48CB-94EF-3B228182D9F4}"/>
          </ac:picMkLst>
        </pc:picChg>
      </pc:sldChg>
      <pc:sldChg chg="addSp delSp modSp new">
        <pc:chgData name="Vo Huy Bao Nguyen" userId="S::vhbnguyen@miu.edu::46c30fb8-e4b7-4195-b19f-527a094e02fb" providerId="AD" clId="Web-{0EFAA820-C2DC-48AA-34B8-1AD05A1AFB33}" dt="2020-09-10T21:45:21.815" v="43" actId="1076"/>
        <pc:sldMkLst>
          <pc:docMk/>
          <pc:sldMk cId="2748911182" sldId="265"/>
        </pc:sldMkLst>
        <pc:spChg chg="del">
          <ac:chgData name="Vo Huy Bao Nguyen" userId="S::vhbnguyen@miu.edu::46c30fb8-e4b7-4195-b19f-527a094e02fb" providerId="AD" clId="Web-{0EFAA820-C2DC-48AA-34B8-1AD05A1AFB33}" dt="2020-09-10T21:45:11.689" v="40"/>
          <ac:spMkLst>
            <pc:docMk/>
            <pc:sldMk cId="2748911182" sldId="265"/>
            <ac:spMk id="2" creationId="{A7824634-4985-4E69-8EEF-587C601955E9}"/>
          </ac:spMkLst>
        </pc:spChg>
        <pc:spChg chg="del">
          <ac:chgData name="Vo Huy Bao Nguyen" userId="S::vhbnguyen@miu.edu::46c30fb8-e4b7-4195-b19f-527a094e02fb" providerId="AD" clId="Web-{0EFAA820-C2DC-48AA-34B8-1AD05A1AFB33}" dt="2020-09-10T21:45:05.049" v="39"/>
          <ac:spMkLst>
            <pc:docMk/>
            <pc:sldMk cId="2748911182" sldId="265"/>
            <ac:spMk id="3" creationId="{EAE1E8B8-15F0-49B8-9802-B5995B5CC738}"/>
          </ac:spMkLst>
        </pc:spChg>
        <pc:picChg chg="add mod ord">
          <ac:chgData name="Vo Huy Bao Nguyen" userId="S::vhbnguyen@miu.edu::46c30fb8-e4b7-4195-b19f-527a094e02fb" providerId="AD" clId="Web-{0EFAA820-C2DC-48AA-34B8-1AD05A1AFB33}" dt="2020-09-10T21:45:21.815" v="43" actId="1076"/>
          <ac:picMkLst>
            <pc:docMk/>
            <pc:sldMk cId="2748911182" sldId="265"/>
            <ac:picMk id="4" creationId="{F0261587-4FDF-462B-9BFD-9111D347916B}"/>
          </ac:picMkLst>
        </pc:picChg>
      </pc:sldChg>
      <pc:sldMasterChg chg="add del addSldLayout delSldLayout">
        <pc:chgData name="Vo Huy Bao Nguyen" userId="S::vhbnguyen@miu.edu::46c30fb8-e4b7-4195-b19f-527a094e02fb" providerId="AD" clId="Web-{0EFAA820-C2DC-48AA-34B8-1AD05A1AFB33}" dt="2020-09-10T21:40:24.102" v="37"/>
        <pc:sldMasterMkLst>
          <pc:docMk/>
          <pc:sldMasterMk cId="267287324" sldId="2147483672"/>
        </pc:sldMasterMkLst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441187348" sldId="2147483673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561358156" sldId="2147483674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3367283131" sldId="2147483675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3460885046" sldId="2147483676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2180764903" sldId="2147483677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2765025048" sldId="2147483678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2414737163" sldId="2147483679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4052510542" sldId="2147483680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829050909" sldId="2147483681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2781378211" sldId="2147483682"/>
          </pc:sldLayoutMkLst>
        </pc:sldLayoutChg>
        <pc:sldLayoutChg chg="add del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267287324" sldId="2147483672"/>
            <pc:sldLayoutMk cId="3645353193" sldId="2147483683"/>
          </pc:sldLayoutMkLst>
        </pc:sldLayoutChg>
      </pc:sldMasterChg>
      <pc:sldMasterChg chg="add del addSldLayout delSldLayout modSldLayout">
        <pc:chgData name="Vo Huy Bao Nguyen" userId="S::vhbnguyen@miu.edu::46c30fb8-e4b7-4195-b19f-527a094e02fb" providerId="AD" clId="Web-{0EFAA820-C2DC-48AA-34B8-1AD05A1AFB33}" dt="2020-09-10T21:40:24.102" v="37"/>
        <pc:sldMasterMkLst>
          <pc:docMk/>
          <pc:sldMasterMk cId="368404356" sldId="2147483684"/>
        </pc:sldMasterMkLst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2207965429" sldId="2147483685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671535998" sldId="2147483686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2505350787" sldId="2147483687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1430718669" sldId="2147483688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2825010768" sldId="2147483689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2143880367" sldId="2147483690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4230758677" sldId="2147483691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3935150495" sldId="2147483692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3714577445" sldId="2147483693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399586657" sldId="2147483694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3883147396" sldId="2147483695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1980299516" sldId="2147483696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1717091824" sldId="2147483697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997270205" sldId="2147483698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3729670146" sldId="2147483699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2191076986" sldId="2147483700"/>
          </pc:sldLayoutMkLst>
        </pc:sldLayoutChg>
        <pc:sldLayoutChg chg="add del mod replId">
          <pc:chgData name="Vo Huy Bao Nguyen" userId="S::vhbnguyen@miu.edu::46c30fb8-e4b7-4195-b19f-527a094e02fb" providerId="AD" clId="Web-{0EFAA820-C2DC-48AA-34B8-1AD05A1AFB33}" dt="2020-09-10T21:40:24.102" v="37"/>
          <pc:sldLayoutMkLst>
            <pc:docMk/>
            <pc:sldMasterMk cId="368404356" sldId="2147483684"/>
            <pc:sldLayoutMk cId="967480374" sldId="2147483701"/>
          </pc:sldLayoutMkLst>
        </pc:sldLayoutChg>
      </pc:sldMasterChg>
    </pc:docChg>
  </pc:docChgLst>
  <pc:docChgLst>
    <pc:chgData name="Vo Huy Bao Nguyen" userId="S::vhbnguyen@miu.edu::46c30fb8-e4b7-4195-b19f-527a094e02fb" providerId="AD" clId="Web-{0AC314F2-F84A-4A4C-B4F5-E14B59F3B570}"/>
    <pc:docChg chg="modSld">
      <pc:chgData name="Vo Huy Bao Nguyen" userId="S::vhbnguyen@miu.edu::46c30fb8-e4b7-4195-b19f-527a094e02fb" providerId="AD" clId="Web-{0AC314F2-F84A-4A4C-B4F5-E14B59F3B570}" dt="2020-09-11T01:13:22.712" v="323" actId="20577"/>
      <pc:docMkLst>
        <pc:docMk/>
      </pc:docMkLst>
      <pc:sldChg chg="modSp">
        <pc:chgData name="Vo Huy Bao Nguyen" userId="S::vhbnguyen@miu.edu::46c30fb8-e4b7-4195-b19f-527a094e02fb" providerId="AD" clId="Web-{0AC314F2-F84A-4A4C-B4F5-E14B59F3B570}" dt="2020-09-11T01:13:22.712" v="322" actId="20577"/>
        <pc:sldMkLst>
          <pc:docMk/>
          <pc:sldMk cId="1000679113" sldId="257"/>
        </pc:sldMkLst>
        <pc:spChg chg="mod">
          <ac:chgData name="Vo Huy Bao Nguyen" userId="S::vhbnguyen@miu.edu::46c30fb8-e4b7-4195-b19f-527a094e02fb" providerId="AD" clId="Web-{0AC314F2-F84A-4A4C-B4F5-E14B59F3B570}" dt="2020-09-11T01:13:22.712" v="322" actId="20577"/>
          <ac:spMkLst>
            <pc:docMk/>
            <pc:sldMk cId="1000679113" sldId="257"/>
            <ac:spMk id="3" creationId="{282516A3-4155-4812-A182-5C292FA808A6}"/>
          </ac:spMkLst>
        </pc:spChg>
      </pc:sldChg>
      <pc:sldChg chg="modSp">
        <pc:chgData name="Vo Huy Bao Nguyen" userId="S::vhbnguyen@miu.edu::46c30fb8-e4b7-4195-b19f-527a094e02fb" providerId="AD" clId="Web-{0AC314F2-F84A-4A4C-B4F5-E14B59F3B570}" dt="2020-09-11T01:12:48.135" v="312" actId="20577"/>
        <pc:sldMkLst>
          <pc:docMk/>
          <pc:sldMk cId="3268114075" sldId="284"/>
        </pc:sldMkLst>
        <pc:spChg chg="mod">
          <ac:chgData name="Vo Huy Bao Nguyen" userId="S::vhbnguyen@miu.edu::46c30fb8-e4b7-4195-b19f-527a094e02fb" providerId="AD" clId="Web-{0AC314F2-F84A-4A4C-B4F5-E14B59F3B570}" dt="2020-09-11T01:11:54.370" v="307" actId="20577"/>
          <ac:spMkLst>
            <pc:docMk/>
            <pc:sldMk cId="3268114075" sldId="284"/>
            <ac:spMk id="2" creationId="{66580342-1CCC-4483-B794-F0801BF74C41}"/>
          </ac:spMkLst>
        </pc:spChg>
        <pc:spChg chg="mod">
          <ac:chgData name="Vo Huy Bao Nguyen" userId="S::vhbnguyen@miu.edu::46c30fb8-e4b7-4195-b19f-527a094e02fb" providerId="AD" clId="Web-{0AC314F2-F84A-4A4C-B4F5-E14B59F3B570}" dt="2020-09-11T01:12:48.135" v="312" actId="20577"/>
          <ac:spMkLst>
            <pc:docMk/>
            <pc:sldMk cId="3268114075" sldId="284"/>
            <ac:spMk id="3" creationId="{D5EA0D1B-4520-4551-8281-F0371D41F29B}"/>
          </ac:spMkLst>
        </pc:spChg>
      </pc:sldChg>
    </pc:docChg>
  </pc:docChgLst>
  <pc:docChgLst>
    <pc:chgData name="Vo Huy Bao Nguyen" userId="S::vhbnguyen@miu.edu::46c30fb8-e4b7-4195-b19f-527a094e02fb" providerId="AD" clId="Web-{964EE8B5-50C4-4A06-CCBD-98932E26FE3F}"/>
    <pc:docChg chg="modSld">
      <pc:chgData name="Vo Huy Bao Nguyen" userId="S::vhbnguyen@miu.edu::46c30fb8-e4b7-4195-b19f-527a094e02fb" providerId="AD" clId="Web-{964EE8B5-50C4-4A06-CCBD-98932E26FE3F}" dt="2020-09-10T21:49:33.923" v="0"/>
      <pc:docMkLst>
        <pc:docMk/>
      </pc:docMkLst>
      <pc:sldChg chg="addSp delSp modSp">
        <pc:chgData name="Vo Huy Bao Nguyen" userId="S::vhbnguyen@miu.edu::46c30fb8-e4b7-4195-b19f-527a094e02fb" providerId="AD" clId="Web-{964EE8B5-50C4-4A06-CCBD-98932E26FE3F}" dt="2020-09-10T21:49:33.923" v="0"/>
        <pc:sldMkLst>
          <pc:docMk/>
          <pc:sldMk cId="4154113534" sldId="259"/>
        </pc:sldMkLst>
        <pc:spChg chg="add mod">
          <ac:chgData name="Vo Huy Bao Nguyen" userId="S::vhbnguyen@miu.edu::46c30fb8-e4b7-4195-b19f-527a094e02fb" providerId="AD" clId="Web-{964EE8B5-50C4-4A06-CCBD-98932E26FE3F}" dt="2020-09-10T21:49:33.923" v="0"/>
          <ac:spMkLst>
            <pc:docMk/>
            <pc:sldMk cId="4154113534" sldId="259"/>
            <ac:spMk id="5" creationId="{DB0C712D-8DC3-45A5-A434-12D2B5091EFC}"/>
          </ac:spMkLst>
        </pc:spChg>
        <pc:picChg chg="del">
          <ac:chgData name="Vo Huy Bao Nguyen" userId="S::vhbnguyen@miu.edu::46c30fb8-e4b7-4195-b19f-527a094e02fb" providerId="AD" clId="Web-{964EE8B5-50C4-4A06-CCBD-98932E26FE3F}" dt="2020-09-10T21:49:33.923" v="0"/>
          <ac:picMkLst>
            <pc:docMk/>
            <pc:sldMk cId="4154113534" sldId="259"/>
            <ac:picMk id="4" creationId="{B16DB5BD-3D1A-442A-85E9-CA5A1DE2B314}"/>
          </ac:picMkLst>
        </pc:picChg>
      </pc:sldChg>
    </pc:docChg>
  </pc:docChgLst>
  <pc:docChgLst>
    <pc:chgData name="Vo Huy Bao Nguyen" userId="S::vhbnguyen@miu.edu::46c30fb8-e4b7-4195-b19f-527a094e02fb" providerId="AD" clId="Web-{A84748BF-1D91-4492-E7B4-2850B438F4A1}"/>
    <pc:docChg chg="modSld">
      <pc:chgData name="Vo Huy Bao Nguyen" userId="S::vhbnguyen@miu.edu::46c30fb8-e4b7-4195-b19f-527a094e02fb" providerId="AD" clId="Web-{A84748BF-1D91-4492-E7B4-2850B438F4A1}" dt="2020-09-11T01:16:49.169" v="33" actId="20577"/>
      <pc:docMkLst>
        <pc:docMk/>
      </pc:docMkLst>
      <pc:sldChg chg="modSp">
        <pc:chgData name="Vo Huy Bao Nguyen" userId="S::vhbnguyen@miu.edu::46c30fb8-e4b7-4195-b19f-527a094e02fb" providerId="AD" clId="Web-{A84748BF-1D91-4492-E7B4-2850B438F4A1}" dt="2020-09-11T01:16:49.169" v="32" actId="20577"/>
        <pc:sldMkLst>
          <pc:docMk/>
          <pc:sldMk cId="109857222" sldId="256"/>
        </pc:sldMkLst>
        <pc:spChg chg="mod">
          <ac:chgData name="Vo Huy Bao Nguyen" userId="S::vhbnguyen@miu.edu::46c30fb8-e4b7-4195-b19f-527a094e02fb" providerId="AD" clId="Web-{A84748BF-1D91-4492-E7B4-2850B438F4A1}" dt="2020-09-11T01:16:49.169" v="32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  <pc:docChgLst>
    <pc:chgData name="Vo Huy Bao Nguyen" userId="S::vhbnguyen@miu.edu::46c30fb8-e4b7-4195-b19f-527a094e02fb" providerId="AD" clId="Web-{2A484422-36CA-4B83-E31C-0724CE1A71B6}"/>
    <pc:docChg chg="modSld">
      <pc:chgData name="Vo Huy Bao Nguyen" userId="S::vhbnguyen@miu.edu::46c30fb8-e4b7-4195-b19f-527a094e02fb" providerId="AD" clId="Web-{2A484422-36CA-4B83-E31C-0724CE1A71B6}" dt="2020-09-07T17:23:23.155" v="49" actId="20577"/>
      <pc:docMkLst>
        <pc:docMk/>
      </pc:docMkLst>
      <pc:sldChg chg="modSp">
        <pc:chgData name="Vo Huy Bao Nguyen" userId="S::vhbnguyen@miu.edu::46c30fb8-e4b7-4195-b19f-527a094e02fb" providerId="AD" clId="Web-{2A484422-36CA-4B83-E31C-0724CE1A71B6}" dt="2020-09-07T17:23:23.155" v="48" actId="20577"/>
        <pc:sldMkLst>
          <pc:docMk/>
          <pc:sldMk cId="1000679113" sldId="257"/>
        </pc:sldMkLst>
        <pc:spChg chg="mod">
          <ac:chgData name="Vo Huy Bao Nguyen" userId="S::vhbnguyen@miu.edu::46c30fb8-e4b7-4195-b19f-527a094e02fb" providerId="AD" clId="Web-{2A484422-36CA-4B83-E31C-0724CE1A71B6}" dt="2020-09-07T17:23:23.155" v="48" actId="20577"/>
          <ac:spMkLst>
            <pc:docMk/>
            <pc:sldMk cId="1000679113" sldId="257"/>
            <ac:spMk id="3" creationId="{282516A3-4155-4812-A182-5C292FA808A6}"/>
          </ac:spMkLst>
        </pc:spChg>
      </pc:sldChg>
    </pc:docChg>
  </pc:docChgLst>
  <pc:docChgLst>
    <pc:chgData name="Vo Huy Bao Nguyen" userId="S::vhbnguyen@miu.edu::46c30fb8-e4b7-4195-b19f-527a094e02fb" providerId="AD" clId="Web-{2141C92D-0BAC-4497-50E2-185AC5DF9ABB}"/>
    <pc:docChg chg="addSld modSld">
      <pc:chgData name="Vo Huy Bao Nguyen" userId="S::vhbnguyen@miu.edu::46c30fb8-e4b7-4195-b19f-527a094e02fb" providerId="AD" clId="Web-{2141C92D-0BAC-4497-50E2-185AC5DF9ABB}" dt="2020-09-06T19:57:50.725" v="46"/>
      <pc:docMkLst>
        <pc:docMk/>
      </pc:docMkLst>
      <pc:sldChg chg="modSp new">
        <pc:chgData name="Vo Huy Bao Nguyen" userId="S::vhbnguyen@miu.edu::46c30fb8-e4b7-4195-b19f-527a094e02fb" providerId="AD" clId="Web-{2141C92D-0BAC-4497-50E2-185AC5DF9ABB}" dt="2020-09-06T19:56:34.381" v="19" actId="20577"/>
        <pc:sldMkLst>
          <pc:docMk/>
          <pc:sldMk cId="4222105668" sldId="258"/>
        </pc:sldMkLst>
        <pc:spChg chg="mod">
          <ac:chgData name="Vo Huy Bao Nguyen" userId="S::vhbnguyen@miu.edu::46c30fb8-e4b7-4195-b19f-527a094e02fb" providerId="AD" clId="Web-{2141C92D-0BAC-4497-50E2-185AC5DF9ABB}" dt="2020-09-06T19:56:34.381" v="19" actId="20577"/>
          <ac:spMkLst>
            <pc:docMk/>
            <pc:sldMk cId="4222105668" sldId="258"/>
            <ac:spMk id="2" creationId="{CD65910D-02F5-40BC-9B0D-7D8C6020A94C}"/>
          </ac:spMkLst>
        </pc:spChg>
      </pc:sldChg>
      <pc:sldChg chg="modSp new">
        <pc:chgData name="Vo Huy Bao Nguyen" userId="S::vhbnguyen@miu.edu::46c30fb8-e4b7-4195-b19f-527a094e02fb" providerId="AD" clId="Web-{2141C92D-0BAC-4497-50E2-185AC5DF9ABB}" dt="2020-09-06T19:57:47.413" v="43" actId="20577"/>
        <pc:sldMkLst>
          <pc:docMk/>
          <pc:sldMk cId="4154113534" sldId="259"/>
        </pc:sldMkLst>
        <pc:spChg chg="mod">
          <ac:chgData name="Vo Huy Bao Nguyen" userId="S::vhbnguyen@miu.edu::46c30fb8-e4b7-4195-b19f-527a094e02fb" providerId="AD" clId="Web-{2141C92D-0BAC-4497-50E2-185AC5DF9ABB}" dt="2020-09-06T19:57:47.413" v="43" actId="20577"/>
          <ac:spMkLst>
            <pc:docMk/>
            <pc:sldMk cId="4154113534" sldId="259"/>
            <ac:spMk id="2" creationId="{15E73581-8570-491D-A1D7-DA04124F1653}"/>
          </ac:spMkLst>
        </pc:spChg>
      </pc:sldChg>
      <pc:sldChg chg="new">
        <pc:chgData name="Vo Huy Bao Nguyen" userId="S::vhbnguyen@miu.edu::46c30fb8-e4b7-4195-b19f-527a094e02fb" providerId="AD" clId="Web-{2141C92D-0BAC-4497-50E2-185AC5DF9ABB}" dt="2020-09-06T19:57:50.725" v="46"/>
        <pc:sldMkLst>
          <pc:docMk/>
          <pc:sldMk cId="3425353516" sldId="260"/>
        </pc:sldMkLst>
      </pc:sldChg>
    </pc:docChg>
  </pc:docChgLst>
  <pc:docChgLst>
    <pc:chgData name="Vo Huy Bao Nguyen" userId="S::vhbnguyen@miu.edu::46c30fb8-e4b7-4195-b19f-527a094e02fb" providerId="AD" clId="Web-{E5DA27C1-900E-4930-58ED-7AE7E706CCFF}"/>
    <pc:docChg chg="addSld modSld">
      <pc:chgData name="Vo Huy Bao Nguyen" userId="S::vhbnguyen@miu.edu::46c30fb8-e4b7-4195-b19f-527a094e02fb" providerId="AD" clId="Web-{E5DA27C1-900E-4930-58ED-7AE7E706CCFF}" dt="2020-09-11T01:07:16.319" v="6" actId="20577"/>
      <pc:docMkLst>
        <pc:docMk/>
      </pc:docMkLst>
      <pc:sldChg chg="modSp new">
        <pc:chgData name="Vo Huy Bao Nguyen" userId="S::vhbnguyen@miu.edu::46c30fb8-e4b7-4195-b19f-527a094e02fb" providerId="AD" clId="Web-{E5DA27C1-900E-4930-58ED-7AE7E706CCFF}" dt="2020-09-11T01:07:16.319" v="5" actId="20577"/>
        <pc:sldMkLst>
          <pc:docMk/>
          <pc:sldMk cId="3268114075" sldId="284"/>
        </pc:sldMkLst>
        <pc:spChg chg="mod">
          <ac:chgData name="Vo Huy Bao Nguyen" userId="S::vhbnguyen@miu.edu::46c30fb8-e4b7-4195-b19f-527a094e02fb" providerId="AD" clId="Web-{E5DA27C1-900E-4930-58ED-7AE7E706CCFF}" dt="2020-09-11T01:07:16.319" v="5" actId="20577"/>
          <ac:spMkLst>
            <pc:docMk/>
            <pc:sldMk cId="3268114075" sldId="284"/>
            <ac:spMk id="2" creationId="{66580342-1CCC-4483-B794-F0801BF74C41}"/>
          </ac:spMkLst>
        </pc:spChg>
      </pc:sldChg>
    </pc:docChg>
  </pc:docChgLst>
  <pc:docChgLst>
    <pc:chgData name="Vo Huy Bao Nguyen" userId="S::vhbnguyen@miu.edu::46c30fb8-e4b7-4195-b19f-527a094e02fb" providerId="AD" clId="Web-{D4AD327B-3756-4F4B-8A4E-593CBD31FA01}"/>
    <pc:docChg chg="addSld modSld">
      <pc:chgData name="Vo Huy Bao Nguyen" userId="S::vhbnguyen@miu.edu::46c30fb8-e4b7-4195-b19f-527a094e02fb" providerId="AD" clId="Web-{D4AD327B-3756-4F4B-8A4E-593CBD31FA01}" dt="2020-09-06T20:11:20.268" v="22" actId="20577"/>
      <pc:docMkLst>
        <pc:docMk/>
      </pc:docMkLst>
      <pc:sldChg chg="modSp">
        <pc:chgData name="Vo Huy Bao Nguyen" userId="S::vhbnguyen@miu.edu::46c30fb8-e4b7-4195-b19f-527a094e02fb" providerId="AD" clId="Web-{D4AD327B-3756-4F4B-8A4E-593CBD31FA01}" dt="2020-09-06T20:11:02.638" v="4" actId="20577"/>
        <pc:sldMkLst>
          <pc:docMk/>
          <pc:sldMk cId="3425353516" sldId="260"/>
        </pc:sldMkLst>
        <pc:spChg chg="mod">
          <ac:chgData name="Vo Huy Bao Nguyen" userId="S::vhbnguyen@miu.edu::46c30fb8-e4b7-4195-b19f-527a094e02fb" providerId="AD" clId="Web-{D4AD327B-3756-4F4B-8A4E-593CBD31FA01}" dt="2020-09-06T20:11:02.638" v="4" actId="20577"/>
          <ac:spMkLst>
            <pc:docMk/>
            <pc:sldMk cId="3425353516" sldId="260"/>
            <ac:spMk id="2" creationId="{5DACC208-17C3-4E88-B372-44A2D00CAD88}"/>
          </ac:spMkLst>
        </pc:spChg>
      </pc:sldChg>
      <pc:sldChg chg="modSp new">
        <pc:chgData name="Vo Huy Bao Nguyen" userId="S::vhbnguyen@miu.edu::46c30fb8-e4b7-4195-b19f-527a094e02fb" providerId="AD" clId="Web-{D4AD327B-3756-4F4B-8A4E-593CBD31FA01}" dt="2020-09-06T20:11:19.158" v="20" actId="20577"/>
        <pc:sldMkLst>
          <pc:docMk/>
          <pc:sldMk cId="3083643274" sldId="261"/>
        </pc:sldMkLst>
        <pc:spChg chg="mod">
          <ac:chgData name="Vo Huy Bao Nguyen" userId="S::vhbnguyen@miu.edu::46c30fb8-e4b7-4195-b19f-527a094e02fb" providerId="AD" clId="Web-{D4AD327B-3756-4F4B-8A4E-593CBD31FA01}" dt="2020-09-06T20:11:19.158" v="20" actId="20577"/>
          <ac:spMkLst>
            <pc:docMk/>
            <pc:sldMk cId="3083643274" sldId="261"/>
            <ac:spMk id="2" creationId="{D365D51B-61E5-47BC-A4F7-2F0ED6DF5557}"/>
          </ac:spMkLst>
        </pc:spChg>
      </pc:sldChg>
    </pc:docChg>
  </pc:docChgLst>
  <pc:docChgLst>
    <pc:chgData name="Vo Huy Bao Nguyen" userId="S::vhbnguyen@miu.edu::46c30fb8-e4b7-4195-b19f-527a094e02fb" providerId="AD" clId="Web-{BB04101D-F82B-4200-533A-1128CC3961FF}"/>
    <pc:docChg chg="modSld">
      <pc:chgData name="Vo Huy Bao Nguyen" userId="S::vhbnguyen@miu.edu::46c30fb8-e4b7-4195-b19f-527a094e02fb" providerId="AD" clId="Web-{BB04101D-F82B-4200-533A-1128CC3961FF}" dt="2020-09-10T22:53:04.749" v="6" actId="1076"/>
      <pc:docMkLst>
        <pc:docMk/>
      </pc:docMkLst>
      <pc:sldChg chg="modSp">
        <pc:chgData name="Vo Huy Bao Nguyen" userId="S::vhbnguyen@miu.edu::46c30fb8-e4b7-4195-b19f-527a094e02fb" providerId="AD" clId="Web-{BB04101D-F82B-4200-533A-1128CC3961FF}" dt="2020-09-10T22:53:04.749" v="6" actId="1076"/>
        <pc:sldMkLst>
          <pc:docMk/>
          <pc:sldMk cId="951502878" sldId="277"/>
        </pc:sldMkLst>
        <pc:picChg chg="mod">
          <ac:chgData name="Vo Huy Bao Nguyen" userId="S::vhbnguyen@miu.edu::46c30fb8-e4b7-4195-b19f-527a094e02fb" providerId="AD" clId="Web-{BB04101D-F82B-4200-533A-1128CC3961FF}" dt="2020-09-10T22:53:04.749" v="6" actId="1076"/>
          <ac:picMkLst>
            <pc:docMk/>
            <pc:sldMk cId="951502878" sldId="277"/>
            <ac:picMk id="5" creationId="{6164B331-7EDE-4F84-B23A-B239421AD9D7}"/>
          </ac:picMkLst>
        </pc:picChg>
      </pc:sldChg>
    </pc:docChg>
  </pc:docChgLst>
  <pc:docChgLst>
    <pc:chgData name="Vo Huy Bao Nguyen" userId="S::vhbnguyen@miu.edu::46c30fb8-e4b7-4195-b19f-527a094e02fb" providerId="AD" clId="Web-{9A26AFB2-4B08-49C4-D06E-1112C2929D44}"/>
    <pc:docChg chg="addSld delSld modSld">
      <pc:chgData name="Vo Huy Bao Nguyen" userId="S::vhbnguyen@miu.edu::46c30fb8-e4b7-4195-b19f-527a094e02fb" providerId="AD" clId="Web-{9A26AFB2-4B08-49C4-D06E-1112C2929D44}" dt="2020-09-10T23:29:57.690" v="1091" actId="20577"/>
      <pc:docMkLst>
        <pc:docMk/>
      </pc:docMkLst>
      <pc:sldChg chg="modSp">
        <pc:chgData name="Vo Huy Bao Nguyen" userId="S::vhbnguyen@miu.edu::46c30fb8-e4b7-4195-b19f-527a094e02fb" providerId="AD" clId="Web-{9A26AFB2-4B08-49C4-D06E-1112C2929D44}" dt="2020-09-10T23:17:09.656" v="246" actId="20577"/>
        <pc:sldMkLst>
          <pc:docMk/>
          <pc:sldMk cId="3711718360" sldId="266"/>
        </pc:sldMkLst>
        <pc:spChg chg="mod">
          <ac:chgData name="Vo Huy Bao Nguyen" userId="S::vhbnguyen@miu.edu::46c30fb8-e4b7-4195-b19f-527a094e02fb" providerId="AD" clId="Web-{9A26AFB2-4B08-49C4-D06E-1112C2929D44}" dt="2020-09-10T23:17:09.656" v="246" actId="20577"/>
          <ac:spMkLst>
            <pc:docMk/>
            <pc:sldMk cId="3711718360" sldId="266"/>
            <ac:spMk id="3" creationId="{73D61068-2AF7-4AED-9B92-A518995BB1C6}"/>
          </ac:spMkLst>
        </pc:spChg>
      </pc:sldChg>
      <pc:sldChg chg="modSp del">
        <pc:chgData name="Vo Huy Bao Nguyen" userId="S::vhbnguyen@miu.edu::46c30fb8-e4b7-4195-b19f-527a094e02fb" providerId="AD" clId="Web-{9A26AFB2-4B08-49C4-D06E-1112C2929D44}" dt="2020-09-10T23:29:39.190" v="1078"/>
        <pc:sldMkLst>
          <pc:docMk/>
          <pc:sldMk cId="1728919370" sldId="269"/>
        </pc:sldMkLst>
        <pc:spChg chg="mod">
          <ac:chgData name="Vo Huy Bao Nguyen" userId="S::vhbnguyen@miu.edu::46c30fb8-e4b7-4195-b19f-527a094e02fb" providerId="AD" clId="Web-{9A26AFB2-4B08-49C4-D06E-1112C2929D44}" dt="2020-09-10T23:11:28.101" v="34" actId="20577"/>
          <ac:spMkLst>
            <pc:docMk/>
            <pc:sldMk cId="1728919370" sldId="269"/>
            <ac:spMk id="3" creationId="{73D61068-2AF7-4AED-9B92-A518995BB1C6}"/>
          </ac:spMkLst>
        </pc:spChg>
        <pc:picChg chg="mod">
          <ac:chgData name="Vo Huy Bao Nguyen" userId="S::vhbnguyen@miu.edu::46c30fb8-e4b7-4195-b19f-527a094e02fb" providerId="AD" clId="Web-{9A26AFB2-4B08-49C4-D06E-1112C2929D44}" dt="2020-09-10T23:11:18.429" v="29"/>
          <ac:picMkLst>
            <pc:docMk/>
            <pc:sldMk cId="1728919370" sldId="269"/>
            <ac:picMk id="5" creationId="{6164B331-7EDE-4F84-B23A-B239421AD9D7}"/>
          </ac:picMkLst>
        </pc:picChg>
      </pc:sldChg>
      <pc:sldChg chg="addSp modSp">
        <pc:chgData name="Vo Huy Bao Nguyen" userId="S::vhbnguyen@miu.edu::46c30fb8-e4b7-4195-b19f-527a094e02fb" providerId="AD" clId="Web-{9A26AFB2-4B08-49C4-D06E-1112C2929D44}" dt="2020-09-10T23:18:51.627" v="447" actId="20577"/>
        <pc:sldMkLst>
          <pc:docMk/>
          <pc:sldMk cId="3964065797" sldId="273"/>
        </pc:sldMkLst>
        <pc:spChg chg="mod">
          <ac:chgData name="Vo Huy Bao Nguyen" userId="S::vhbnguyen@miu.edu::46c30fb8-e4b7-4195-b19f-527a094e02fb" providerId="AD" clId="Web-{9A26AFB2-4B08-49C4-D06E-1112C2929D44}" dt="2020-09-10T23:18:51.627" v="447" actId="20577"/>
          <ac:spMkLst>
            <pc:docMk/>
            <pc:sldMk cId="3964065797" sldId="273"/>
            <ac:spMk id="3" creationId="{73D61068-2AF7-4AED-9B92-A518995BB1C6}"/>
          </ac:spMkLst>
        </pc:spChg>
        <pc:spChg chg="add mod">
          <ac:chgData name="Vo Huy Bao Nguyen" userId="S::vhbnguyen@miu.edu::46c30fb8-e4b7-4195-b19f-527a094e02fb" providerId="AD" clId="Web-{9A26AFB2-4B08-49C4-D06E-1112C2929D44}" dt="2020-09-10T23:07:04.422" v="9"/>
          <ac:spMkLst>
            <pc:docMk/>
            <pc:sldMk cId="3964065797" sldId="273"/>
            <ac:spMk id="4" creationId="{04C5A2D2-49BA-411E-B549-E2D3F6B588B6}"/>
          </ac:spMkLst>
        </pc:spChg>
        <pc:picChg chg="mod">
          <ac:chgData name="Vo Huy Bao Nguyen" userId="S::vhbnguyen@miu.edu::46c30fb8-e4b7-4195-b19f-527a094e02fb" providerId="AD" clId="Web-{9A26AFB2-4B08-49C4-D06E-1112C2929D44}" dt="2020-09-10T23:05:55.827" v="0"/>
          <ac:picMkLst>
            <pc:docMk/>
            <pc:sldMk cId="3964065797" sldId="273"/>
            <ac:picMk id="5" creationId="{6164B331-7EDE-4F84-B23A-B239421AD9D7}"/>
          </ac:picMkLst>
        </pc:picChg>
      </pc:sldChg>
      <pc:sldChg chg="modSp">
        <pc:chgData name="Vo Huy Bao Nguyen" userId="S::vhbnguyen@miu.edu::46c30fb8-e4b7-4195-b19f-527a094e02fb" providerId="AD" clId="Web-{9A26AFB2-4B08-49C4-D06E-1112C2929D44}" dt="2020-09-10T23:22:24.085" v="743" actId="20577"/>
        <pc:sldMkLst>
          <pc:docMk/>
          <pc:sldMk cId="3698219229" sldId="274"/>
        </pc:sldMkLst>
        <pc:spChg chg="mod">
          <ac:chgData name="Vo Huy Bao Nguyen" userId="S::vhbnguyen@miu.edu::46c30fb8-e4b7-4195-b19f-527a094e02fb" providerId="AD" clId="Web-{9A26AFB2-4B08-49C4-D06E-1112C2929D44}" dt="2020-09-10T23:22:24.085" v="743" actId="20577"/>
          <ac:spMkLst>
            <pc:docMk/>
            <pc:sldMk cId="3698219229" sldId="274"/>
            <ac:spMk id="3" creationId="{73D61068-2AF7-4AED-9B92-A518995BB1C6}"/>
          </ac:spMkLst>
        </pc:spChg>
        <pc:picChg chg="mod">
          <ac:chgData name="Vo Huy Bao Nguyen" userId="S::vhbnguyen@miu.edu::46c30fb8-e4b7-4195-b19f-527a094e02fb" providerId="AD" clId="Web-{9A26AFB2-4B08-49C4-D06E-1112C2929D44}" dt="2020-09-10T23:07:35.095" v="10"/>
          <ac:picMkLst>
            <pc:docMk/>
            <pc:sldMk cId="3698219229" sldId="274"/>
            <ac:picMk id="5" creationId="{6164B331-7EDE-4F84-B23A-B239421AD9D7}"/>
          </ac:picMkLst>
        </pc:picChg>
      </pc:sldChg>
      <pc:sldChg chg="addSp delSp modSp">
        <pc:chgData name="Vo Huy Bao Nguyen" userId="S::vhbnguyen@miu.edu::46c30fb8-e4b7-4195-b19f-527a094e02fb" providerId="AD" clId="Web-{9A26AFB2-4B08-49C4-D06E-1112C2929D44}" dt="2020-09-10T23:27:01.967" v="989" actId="20577"/>
        <pc:sldMkLst>
          <pc:docMk/>
          <pc:sldMk cId="2064945193" sldId="275"/>
        </pc:sldMkLst>
        <pc:spChg chg="mod">
          <ac:chgData name="Vo Huy Bao Nguyen" userId="S::vhbnguyen@miu.edu::46c30fb8-e4b7-4195-b19f-527a094e02fb" providerId="AD" clId="Web-{9A26AFB2-4B08-49C4-D06E-1112C2929D44}" dt="2020-09-10T23:27:01.967" v="989" actId="20577"/>
          <ac:spMkLst>
            <pc:docMk/>
            <pc:sldMk cId="2064945193" sldId="275"/>
            <ac:spMk id="3" creationId="{73D61068-2AF7-4AED-9B92-A518995BB1C6}"/>
          </ac:spMkLst>
        </pc:spChg>
        <pc:picChg chg="add mod">
          <ac:chgData name="Vo Huy Bao Nguyen" userId="S::vhbnguyen@miu.edu::46c30fb8-e4b7-4195-b19f-527a094e02fb" providerId="AD" clId="Web-{9A26AFB2-4B08-49C4-D06E-1112C2929D44}" dt="2020-09-10T23:25:21.137" v="806" actId="14100"/>
          <ac:picMkLst>
            <pc:docMk/>
            <pc:sldMk cId="2064945193" sldId="275"/>
            <ac:picMk id="4" creationId="{8506239E-5E98-40E7-91EE-5BAE615C750A}"/>
          </ac:picMkLst>
        </pc:picChg>
        <pc:picChg chg="del">
          <ac:chgData name="Vo Huy Bao Nguyen" userId="S::vhbnguyen@miu.edu::46c30fb8-e4b7-4195-b19f-527a094e02fb" providerId="AD" clId="Web-{9A26AFB2-4B08-49C4-D06E-1112C2929D44}" dt="2020-09-10T23:10:43.850" v="26"/>
          <ac:picMkLst>
            <pc:docMk/>
            <pc:sldMk cId="2064945193" sldId="275"/>
            <ac:picMk id="5" creationId="{6164B331-7EDE-4F84-B23A-B239421AD9D7}"/>
          </ac:picMkLst>
        </pc:picChg>
      </pc:sldChg>
      <pc:sldChg chg="addSp delSp modSp add replId">
        <pc:chgData name="Vo Huy Bao Nguyen" userId="S::vhbnguyen@miu.edu::46c30fb8-e4b7-4195-b19f-527a094e02fb" providerId="AD" clId="Web-{9A26AFB2-4B08-49C4-D06E-1112C2929D44}" dt="2020-09-10T23:09:48.614" v="25"/>
        <pc:sldMkLst>
          <pc:docMk/>
          <pc:sldMk cId="4054547365" sldId="278"/>
        </pc:sldMkLst>
        <pc:spChg chg="del">
          <ac:chgData name="Vo Huy Bao Nguyen" userId="S::vhbnguyen@miu.edu::46c30fb8-e4b7-4195-b19f-527a094e02fb" providerId="AD" clId="Web-{9A26AFB2-4B08-49C4-D06E-1112C2929D44}" dt="2020-09-10T23:09:02.941" v="13"/>
          <ac:spMkLst>
            <pc:docMk/>
            <pc:sldMk cId="4054547365" sldId="278"/>
            <ac:spMk id="3" creationId="{73D61068-2AF7-4AED-9B92-A518995BB1C6}"/>
          </ac:spMkLst>
        </pc:spChg>
        <pc:spChg chg="add del mod">
          <ac:chgData name="Vo Huy Bao Nguyen" userId="S::vhbnguyen@miu.edu::46c30fb8-e4b7-4195-b19f-527a094e02fb" providerId="AD" clId="Web-{9A26AFB2-4B08-49C4-D06E-1112C2929D44}" dt="2020-09-10T23:09:06.597" v="14"/>
          <ac:spMkLst>
            <pc:docMk/>
            <pc:sldMk cId="4054547365" sldId="278"/>
            <ac:spMk id="6" creationId="{17EC301B-6EB1-4BA3-B28C-F891B6EFD758}"/>
          </ac:spMkLst>
        </pc:spChg>
        <pc:picChg chg="mod">
          <ac:chgData name="Vo Huy Bao Nguyen" userId="S::vhbnguyen@miu.edu::46c30fb8-e4b7-4195-b19f-527a094e02fb" providerId="AD" clId="Web-{9A26AFB2-4B08-49C4-D06E-1112C2929D44}" dt="2020-09-10T23:09:30.363" v="22" actId="14100"/>
          <ac:picMkLst>
            <pc:docMk/>
            <pc:sldMk cId="4054547365" sldId="278"/>
            <ac:picMk id="5" creationId="{6164B331-7EDE-4F84-B23A-B239421AD9D7}"/>
          </ac:picMkLst>
        </pc:picChg>
        <pc:picChg chg="add mod">
          <ac:chgData name="Vo Huy Bao Nguyen" userId="S::vhbnguyen@miu.edu::46c30fb8-e4b7-4195-b19f-527a094e02fb" providerId="AD" clId="Web-{9A26AFB2-4B08-49C4-D06E-1112C2929D44}" dt="2020-09-10T23:09:48.614" v="25"/>
          <ac:picMkLst>
            <pc:docMk/>
            <pc:sldMk cId="4054547365" sldId="278"/>
            <ac:picMk id="7" creationId="{10569562-42F8-406E-BC1E-2B9519496178}"/>
          </ac:picMkLst>
        </pc:picChg>
      </pc:sldChg>
      <pc:sldChg chg="modSp add replId">
        <pc:chgData name="Vo Huy Bao Nguyen" userId="S::vhbnguyen@miu.edu::46c30fb8-e4b7-4195-b19f-527a094e02fb" providerId="AD" clId="Web-{9A26AFB2-4B08-49C4-D06E-1112C2929D44}" dt="2020-09-10T23:29:25.081" v="1075" actId="20577"/>
        <pc:sldMkLst>
          <pc:docMk/>
          <pc:sldMk cId="3554424190" sldId="279"/>
        </pc:sldMkLst>
        <pc:spChg chg="mod">
          <ac:chgData name="Vo Huy Bao Nguyen" userId="S::vhbnguyen@miu.edu::46c30fb8-e4b7-4195-b19f-527a094e02fb" providerId="AD" clId="Web-{9A26AFB2-4B08-49C4-D06E-1112C2929D44}" dt="2020-09-10T23:29:25.081" v="1075" actId="20577"/>
          <ac:spMkLst>
            <pc:docMk/>
            <pc:sldMk cId="3554424190" sldId="279"/>
            <ac:spMk id="2" creationId="{9E5AAE1D-6C22-49AE-930F-FF850286DFD5}"/>
          </ac:spMkLst>
        </pc:spChg>
        <pc:spChg chg="mod">
          <ac:chgData name="Vo Huy Bao Nguyen" userId="S::vhbnguyen@miu.edu::46c30fb8-e4b7-4195-b19f-527a094e02fb" providerId="AD" clId="Web-{9A26AFB2-4B08-49C4-D06E-1112C2929D44}" dt="2020-09-10T23:29:07.595" v="1041" actId="20577"/>
          <ac:spMkLst>
            <pc:docMk/>
            <pc:sldMk cId="3554424190" sldId="279"/>
            <ac:spMk id="3" creationId="{73D61068-2AF7-4AED-9B92-A518995BB1C6}"/>
          </ac:spMkLst>
        </pc:spChg>
        <pc:picChg chg="mod">
          <ac:chgData name="Vo Huy Bao Nguyen" userId="S::vhbnguyen@miu.edu::46c30fb8-e4b7-4195-b19f-527a094e02fb" providerId="AD" clId="Web-{9A26AFB2-4B08-49C4-D06E-1112C2929D44}" dt="2020-09-10T23:28:03.125" v="992"/>
          <ac:picMkLst>
            <pc:docMk/>
            <pc:sldMk cId="3554424190" sldId="279"/>
            <ac:picMk id="4" creationId="{8506239E-5E98-40E7-91EE-5BAE615C750A}"/>
          </ac:picMkLst>
        </pc:picChg>
      </pc:sldChg>
      <pc:sldChg chg="modSp add replId">
        <pc:chgData name="Vo Huy Bao Nguyen" userId="S::vhbnguyen@miu.edu::46c30fb8-e4b7-4195-b19f-527a094e02fb" providerId="AD" clId="Web-{9A26AFB2-4B08-49C4-D06E-1112C2929D44}" dt="2020-09-10T23:29:57.690" v="1090" actId="20577"/>
        <pc:sldMkLst>
          <pc:docMk/>
          <pc:sldMk cId="1858302792" sldId="280"/>
        </pc:sldMkLst>
        <pc:spChg chg="mod">
          <ac:chgData name="Vo Huy Bao Nguyen" userId="S::vhbnguyen@miu.edu::46c30fb8-e4b7-4195-b19f-527a094e02fb" providerId="AD" clId="Web-{9A26AFB2-4B08-49C4-D06E-1112C2929D44}" dt="2020-09-10T23:29:50.378" v="1084" actId="20577"/>
          <ac:spMkLst>
            <pc:docMk/>
            <pc:sldMk cId="1858302792" sldId="280"/>
            <ac:spMk id="2" creationId="{9E5AAE1D-6C22-49AE-930F-FF850286DFD5}"/>
          </ac:spMkLst>
        </pc:spChg>
        <pc:spChg chg="mod">
          <ac:chgData name="Vo Huy Bao Nguyen" userId="S::vhbnguyen@miu.edu::46c30fb8-e4b7-4195-b19f-527a094e02fb" providerId="AD" clId="Web-{9A26AFB2-4B08-49C4-D06E-1112C2929D44}" dt="2020-09-10T23:29:57.690" v="1090" actId="20577"/>
          <ac:spMkLst>
            <pc:docMk/>
            <pc:sldMk cId="1858302792" sldId="280"/>
            <ac:spMk id="3" creationId="{73D61068-2AF7-4AED-9B92-A518995BB1C6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Thursday, September 10,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5353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58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7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378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050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510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737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5025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7649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885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September 10,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283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September 10,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73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ick7/CarRentalSystem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7D7ACB34-6822-4B05-B62C-3A8EB8D364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Rectangle 10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0863" y="549275"/>
            <a:ext cx="7308849" cy="984885"/>
          </a:xfrm>
        </p:spPr>
        <p:txBody>
          <a:bodyPr wrap="square" anchor="ctr">
            <a:normAutofit/>
          </a:bodyPr>
          <a:lstStyle/>
          <a:p>
            <a:r>
              <a:rPr lang="en-US" sz="4800" dirty="0"/>
              <a:t>Car Rental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71310" y="5610276"/>
            <a:ext cx="3563938" cy="984885"/>
          </a:xfrm>
        </p:spPr>
        <p:txBody>
          <a:bodyPr anchor="ctr">
            <a:normAutofit fontScale="62500" lnSpcReduction="20000"/>
          </a:bodyPr>
          <a:lstStyle/>
          <a:p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Team 3 - Vaccine C19</a:t>
            </a:r>
            <a:br>
              <a:rPr lang="en-US" b="1" dirty="0">
                <a:ea typeface="+mn-lt"/>
                <a:cs typeface="+mn-lt"/>
              </a:rPr>
            </a:b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      1. Vo Huy Bao Nguyen - 611532</a:t>
            </a:r>
            <a:br>
              <a:rPr lang="en-US" b="1" dirty="0">
                <a:ea typeface="+mn-lt"/>
                <a:cs typeface="+mn-lt"/>
              </a:rPr>
            </a:b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      2. Thanh Nam Nguyen - 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611259</a:t>
            </a:r>
            <a:br>
              <a:rPr lang="en-US" b="1" dirty="0">
                <a:ea typeface="+mn-lt"/>
                <a:cs typeface="+mn-lt"/>
              </a:rPr>
            </a:br>
            <a:r>
              <a:rPr lang="en-US" b="1" dirty="0">
                <a:solidFill>
                  <a:srgbClr val="FFFFFF"/>
                </a:solidFill>
                <a:ea typeface="+mn-lt"/>
                <a:cs typeface="+mn-lt"/>
              </a:rPr>
              <a:t>      3. Dinh Nhan Vo - 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611526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– History Renting Cars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1068-2AF7-4AED-9B92-A518995B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5591305" cy="3979625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Actor: Customer</a:t>
            </a:r>
          </a:p>
          <a:p>
            <a:r>
              <a:rPr lang="en-US" dirty="0">
                <a:solidFill>
                  <a:srgbClr val="FFFFFF"/>
                </a:solidFill>
              </a:rPr>
              <a:t>Pre-conditions: Logged user</a:t>
            </a:r>
            <a:endParaRPr lang="en-US" dirty="0">
              <a:solidFill>
                <a:srgbClr val="FFFFFF">
                  <a:alpha val="60000"/>
                </a:srgbClr>
              </a:solidFill>
            </a:endParaRPr>
          </a:p>
          <a:p>
            <a:r>
              <a:rPr lang="en-US">
                <a:solidFill>
                  <a:srgbClr val="FFFFFF"/>
                </a:solidFill>
              </a:rPr>
              <a:t>Description: User can see a history of </a:t>
            </a:r>
            <a:r>
              <a:rPr lang="en-US" dirty="0">
                <a:solidFill>
                  <a:srgbClr val="FFFFFF"/>
                </a:solidFill>
              </a:rPr>
              <a:t>his renting (including current booking).</a:t>
            </a:r>
            <a:br>
              <a:rPr lang="en-US" dirty="0">
                <a:solidFill>
                  <a:srgbClr val="FFFFFF"/>
                </a:solidFill>
              </a:rPr>
            </a:br>
            <a:endParaRPr lang="en-US"/>
          </a:p>
        </p:txBody>
      </p:sp>
      <p:pic>
        <p:nvPicPr>
          <p:cNvPr id="4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06239E-5E98-40E7-91EE-5BAE615C7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7645" y="2109762"/>
            <a:ext cx="5938479" cy="3711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424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– Add/Edit Car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1068-2AF7-4AED-9B92-A518995B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5502313" cy="3979625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Actor: Administrator</a:t>
            </a:r>
          </a:p>
          <a:p>
            <a:r>
              <a:rPr lang="en-US" dirty="0">
                <a:solidFill>
                  <a:srgbClr val="FFFFFF"/>
                </a:solidFill>
              </a:rPr>
              <a:t>Pre-conditions: Logged user</a:t>
            </a:r>
            <a:endParaRPr lang="en-US" dirty="0">
              <a:solidFill>
                <a:srgbClr val="FFFFFF">
                  <a:alpha val="60000"/>
                </a:srgbClr>
              </a:solidFill>
            </a:endParaRPr>
          </a:p>
          <a:p>
            <a:r>
              <a:rPr lang="en-US">
                <a:solidFill>
                  <a:srgbClr val="FFFFFF"/>
                </a:solidFill>
              </a:rPr>
              <a:t>Description:  User clicks to "Cars" link in the navigation. Then, he can see a list of all cars in the system. From the list, he 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can add/edit/delete a car in the system.</a:t>
            </a:r>
            <a:endParaRPr lang="en-US"/>
          </a:p>
        </p:txBody>
      </p:sp>
      <p:pic>
        <p:nvPicPr>
          <p:cNvPr id="4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06239E-5E98-40E7-91EE-5BAE615C7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944" y="2110110"/>
            <a:ext cx="5777179" cy="361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302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 case – Add</a:t>
            </a:r>
            <a:r>
              <a:rPr lang="en-US"/>
              <a:t>/Edit Car</a:t>
            </a:r>
          </a:p>
        </p:txBody>
      </p:sp>
      <p:pic>
        <p:nvPicPr>
          <p:cNvPr id="4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06239E-5E98-40E7-91EE-5BAE615C7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9" y="2188318"/>
            <a:ext cx="5274417" cy="3297207"/>
          </a:xfrm>
          <a:prstGeom prst="rect">
            <a:avLst/>
          </a:prstGeom>
        </p:spPr>
      </p:pic>
      <p:pic>
        <p:nvPicPr>
          <p:cNvPr id="8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5EFECC-CB46-4FB4-A50D-50A226B95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190" y="2191121"/>
            <a:ext cx="5266561" cy="32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476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– Add/Edit Customer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1068-2AF7-4AED-9B92-A518995B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5502313" cy="3979625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Actor: Administrator</a:t>
            </a:r>
          </a:p>
          <a:p>
            <a:r>
              <a:rPr lang="en-US" dirty="0">
                <a:solidFill>
                  <a:srgbClr val="FFFFFF"/>
                </a:solidFill>
              </a:rPr>
              <a:t>Pre-conditions: Logged user</a:t>
            </a:r>
            <a:endParaRPr lang="en-US" dirty="0">
              <a:solidFill>
                <a:srgbClr val="FFFFFF">
                  <a:alpha val="60000"/>
                </a:srgbClr>
              </a:solidFill>
            </a:endParaRPr>
          </a:p>
          <a:p>
            <a:r>
              <a:rPr lang="en-US">
                <a:solidFill>
                  <a:srgbClr val="FFFFFF"/>
                </a:solidFill>
              </a:rPr>
              <a:t>Description:  User clicks to "Renters" link in the navigation. Then, he can see a list of all renters in the system. From the list, he 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can add/edit/delete a renter in the system.</a:t>
            </a:r>
            <a:endParaRPr lang="en-US"/>
          </a:p>
        </p:txBody>
      </p:sp>
      <p:pic>
        <p:nvPicPr>
          <p:cNvPr id="4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06239E-5E98-40E7-91EE-5BAE615C7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945" y="2110110"/>
            <a:ext cx="5777177" cy="3610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252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Use case – Add</a:t>
            </a:r>
            <a:r>
              <a:rPr lang="en-US"/>
              <a:t>/Edit Customer</a:t>
            </a:r>
          </a:p>
        </p:txBody>
      </p:sp>
      <p:pic>
        <p:nvPicPr>
          <p:cNvPr id="4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06239E-5E98-40E7-91EE-5BAE615C7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29" y="2188666"/>
            <a:ext cx="5274417" cy="3296510"/>
          </a:xfrm>
          <a:prstGeom prst="rect">
            <a:avLst/>
          </a:prstGeom>
        </p:spPr>
      </p:pic>
      <p:pic>
        <p:nvPicPr>
          <p:cNvPr id="8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435EFECC-CB46-4FB4-A50D-50A226B95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190" y="2191121"/>
            <a:ext cx="5266560" cy="32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329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– View 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1068-2AF7-4AED-9B92-A518995B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5591305" cy="3979625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Actors: Administrator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>
                <a:solidFill>
                  <a:srgbClr val="FFFFFF"/>
                </a:solidFill>
              </a:rPr>
              <a:t>Description: </a:t>
            </a:r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User can see a history of his renting (including current booking).</a:t>
            </a:r>
            <a:br>
              <a:rPr lang="en-US" dirty="0">
                <a:solidFill>
                  <a:srgbClr val="FFFFFF"/>
                </a:solidFill>
                <a:ea typeface="+mn-lt"/>
                <a:cs typeface="+mn-lt"/>
              </a:rPr>
            </a:br>
            <a:br>
              <a:rPr lang="en-US" dirty="0">
                <a:solidFill>
                  <a:srgbClr val="FFFFFF"/>
                </a:solidFill>
              </a:rPr>
            </a:br>
            <a:endParaRPr lang="en-US"/>
          </a:p>
        </p:txBody>
      </p:sp>
      <p:pic>
        <p:nvPicPr>
          <p:cNvPr id="5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64B331-7EDE-4F84-B23A-B239421AD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538" y="2207467"/>
            <a:ext cx="5864635" cy="366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05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– View Revenue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1068-2AF7-4AED-9B92-A518995B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420" y="5129775"/>
            <a:ext cx="11011717" cy="1402966"/>
          </a:xfrm>
        </p:spPr>
        <p:txBody>
          <a:bodyPr vert="horz" wrap="square" lIns="0" tIns="0" rIns="0" bIns="0" rtlCol="0" anchor="t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Actors: Administrator</a:t>
            </a:r>
          </a:p>
          <a:p>
            <a:r>
              <a:rPr lang="en-US" dirty="0">
                <a:solidFill>
                  <a:srgbClr val="FFFFFF"/>
                </a:solidFill>
              </a:rPr>
              <a:t>Description: User can look for revenue in a period time.</a:t>
            </a:r>
            <a:br>
              <a:rPr lang="en-US" dirty="0">
                <a:solidFill>
                  <a:srgbClr val="FFFFFF"/>
                </a:solidFill>
              </a:rPr>
            </a:br>
            <a:endParaRPr lang="en-US"/>
          </a:p>
        </p:txBody>
      </p:sp>
      <p:pic>
        <p:nvPicPr>
          <p:cNvPr id="5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64B331-7EDE-4F84-B23A-B239421AD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163" y="1596335"/>
            <a:ext cx="11018227" cy="315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502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73581-8570-491D-A1D7-DA04124F1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Class</a:t>
            </a:r>
            <a:r>
              <a:rPr lang="en-US" dirty="0"/>
              <a:t> diagram</a:t>
            </a:r>
          </a:p>
        </p:txBody>
      </p:sp>
      <p:pic>
        <p:nvPicPr>
          <p:cNvPr id="4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B16DB5BD-3D1A-442A-85E9-CA5A1DE2B3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3004" y="1869673"/>
            <a:ext cx="9213125" cy="4450965"/>
          </a:xfrm>
        </p:spPr>
      </p:pic>
    </p:spTree>
    <p:extLst>
      <p:ext uri="{BB962C8B-B14F-4D97-AF65-F5344CB8AC3E}">
        <p14:creationId xmlns:p14="http://schemas.microsoft.com/office/powerpoint/2010/main" val="632253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80342-1CCC-4483-B794-F0801BF74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EA0D1B-4520-4551-8281-F0371D41F2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Git source </a:t>
            </a:r>
            <a:r>
              <a:rPr lang="en-US" dirty="0">
                <a:solidFill>
                  <a:srgbClr val="FFFFFF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https://github.com/niick7/CarRentalSystem</a:t>
            </a:r>
            <a:endParaRPr lang="en-US"/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Technology: Ruby on Rails, sqllite3</a:t>
            </a:r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Demo UIs are all screenshots presented in this slide.</a:t>
            </a:r>
          </a:p>
          <a:p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Other references: https://gorails.com/setup/osx/10.15-catalina</a:t>
            </a:r>
          </a:p>
        </p:txBody>
      </p:sp>
    </p:spTree>
    <p:extLst>
      <p:ext uri="{BB962C8B-B14F-4D97-AF65-F5344CB8AC3E}">
        <p14:creationId xmlns:p14="http://schemas.microsoft.com/office/powerpoint/2010/main" val="3268114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shirt&#10;&#10;Description automatically generated">
            <a:extLst>
              <a:ext uri="{FF2B5EF4-FFF2-40B4-BE49-F238E27FC236}">
                <a16:creationId xmlns:a16="http://schemas.microsoft.com/office/drawing/2014/main" id="{949416AD-134C-48CB-94EF-3B228182D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00" y="-1181"/>
            <a:ext cx="12196199" cy="6860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245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C6605-AAF7-462F-9DD6-C0970F7D1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516A3-4155-4812-A182-5C292FA80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Problem statement</a:t>
            </a:r>
          </a:p>
          <a:p>
            <a:r>
              <a:rPr lang="en-US" dirty="0">
                <a:solidFill>
                  <a:srgbClr val="FFFFFF"/>
                </a:solidFill>
              </a:rPr>
              <a:t>Use case diagram</a:t>
            </a:r>
            <a:endParaRPr lang="en-US" dirty="0"/>
          </a:p>
          <a:p>
            <a:r>
              <a:rPr lang="en-US" dirty="0">
                <a:solidFill>
                  <a:srgbClr val="FFFFFF"/>
                </a:solidFill>
              </a:rPr>
              <a:t>Use cases details</a:t>
            </a:r>
          </a:p>
          <a:p>
            <a:r>
              <a:rPr lang="en-US" dirty="0">
                <a:solidFill>
                  <a:srgbClr val="FFFFFF"/>
                </a:solidFill>
              </a:rPr>
              <a:t>Class diagram</a:t>
            </a:r>
          </a:p>
          <a:p>
            <a:r>
              <a:rPr lang="en-US" dirty="0">
                <a:solidFill>
                  <a:srgbClr val="FFFFFF"/>
                </a:solidFill>
              </a:rPr>
              <a:t>Implementation</a:t>
            </a:r>
          </a:p>
          <a:p>
            <a:endParaRPr lang="en-US" dirty="0">
              <a:solidFill>
                <a:srgbClr val="FFFFFF">
                  <a:alpha val="60000"/>
                </a:srgbClr>
              </a:solidFill>
            </a:endParaRPr>
          </a:p>
          <a:p>
            <a:endParaRPr lang="en-US" dirty="0">
              <a:solidFill>
                <a:srgbClr val="FFFFFF">
                  <a:alpha val="6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0679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5910D-02F5-40BC-9B0D-7D8C6020A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E5F8A-B609-4368-80BE-0A16A5CE5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879593"/>
            <a:ext cx="11090274" cy="4435711"/>
          </a:xfrm>
        </p:spPr>
        <p:txBody>
          <a:bodyPr vert="horz" wrap="square" lIns="0" tIns="0" rIns="0" bIns="0" rtlCol="0" anchor="t">
            <a:noAutofit/>
          </a:bodyPr>
          <a:lstStyle/>
          <a:p>
            <a:pPr marL="0" indent="0" algn="just">
              <a:buNone/>
            </a:pP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The purpose is to build a </a:t>
            </a:r>
            <a:r>
              <a:rPr lang="en-US" sz="1400" b="1" i="1" dirty="0">
                <a:solidFill>
                  <a:srgbClr val="FFFFFF"/>
                </a:solidFill>
                <a:ea typeface="+mn-lt"/>
                <a:cs typeface="+mn-lt"/>
              </a:rPr>
              <a:t>car rental system</a:t>
            </a: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 that users (customers) can login to rent a car, and the owner, also an administrator, can use to add new cars to the collection, create new users, and print reports, such as how much a car rental system gets by one month,..</a:t>
            </a:r>
            <a:endParaRPr lang="en-US" sz="1400" dirty="0">
              <a:solidFill>
                <a:srgbClr val="FFFFFF">
                  <a:alpha val="60000"/>
                </a:srgbClr>
              </a:solidFill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Most cars may be rented for 7 days, and for any damage inspected, the user will be fined 1000$ per one. If return date exceeds due date, user will be fined 50$ per day. The user will be shown the renting money right after they return the car. ONE user is only accepted to rent ONE car at the same time.</a:t>
            </a:r>
            <a:endParaRPr lang="en-US" sz="1400" dirty="0"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All users of the system are assigned a unique user id. First and last names, address (street, city, state, zip) and phone number of every user are also stored as user data.</a:t>
            </a:r>
            <a:br>
              <a:rPr lang="en-US" sz="1400" dirty="0">
                <a:ea typeface="+mn-lt"/>
                <a:cs typeface="+mn-lt"/>
              </a:rPr>
            </a:br>
            <a:br>
              <a:rPr lang="en-US" sz="1400" dirty="0">
                <a:ea typeface="+mn-lt"/>
                <a:cs typeface="+mn-lt"/>
              </a:rPr>
            </a:b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Cars have attributes, such as a model name, year, color, number of seats, license plate, availability. </a:t>
            </a:r>
            <a:endParaRPr lang="en-US" sz="1400" dirty="0"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The system will keep a record of his/her checkout activities in a checkout record history. A checkout record consists of a collection of the car,  pickup date, return date, the user and the due date. The checkout record for a car rental is, therefore, a complete record of every car that the user has ever checked out.</a:t>
            </a:r>
            <a:endParaRPr lang="en-US" sz="1400" dirty="0">
              <a:solidFill>
                <a:srgbClr val="FFFFFF">
                  <a:alpha val="60000"/>
                </a:srgbClr>
              </a:solidFill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en-US" sz="1400" dirty="0">
                <a:solidFill>
                  <a:srgbClr val="FFFFFF"/>
                </a:solidFill>
                <a:ea typeface="+mn-lt"/>
                <a:cs typeface="+mn-lt"/>
              </a:rPr>
              <a:t>In order to access the system, a user or administrator must login. Administrators can add/edit user info and add cars to the collection, but they are not allowed to checkout car for a user (unless they also have user access). Users can check out cars but are not allowed to add/edit users or add cars (unless they also have Administrator access).</a:t>
            </a:r>
            <a:endParaRPr lang="en-US" sz="1400">
              <a:solidFill>
                <a:srgbClr val="FFFFFF">
                  <a:alpha val="60000"/>
                </a:srgbClr>
              </a:solidFill>
            </a:endParaRP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22105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73581-8570-491D-A1D7-DA04124F1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diagram</a:t>
            </a:r>
          </a:p>
        </p:txBody>
      </p:sp>
      <p:pic>
        <p:nvPicPr>
          <p:cNvPr id="3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C15E2A70-CC66-450D-9A67-A6FEE6D1DE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9734" y="1712561"/>
            <a:ext cx="9226038" cy="4663067"/>
          </a:xfrm>
        </p:spPr>
      </p:pic>
    </p:spTree>
    <p:extLst>
      <p:ext uri="{BB962C8B-B14F-4D97-AF65-F5344CB8AC3E}">
        <p14:creationId xmlns:p14="http://schemas.microsoft.com/office/powerpoint/2010/main" val="4154113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-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1068-2AF7-4AED-9B92-A518995B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5591305" cy="3979625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Actor: Administrator / Customer</a:t>
            </a:r>
          </a:p>
          <a:p>
            <a:r>
              <a:rPr lang="en-US" dirty="0">
                <a:solidFill>
                  <a:srgbClr val="FFFFFF"/>
                </a:solidFill>
              </a:rPr>
              <a:t>Description: User see a login form which allows him to be authentication in Rental car system. The login form requires two input info "</a:t>
            </a:r>
            <a:r>
              <a:rPr lang="en-US" b="1" dirty="0">
                <a:solidFill>
                  <a:srgbClr val="FFFFFF"/>
                </a:solidFill>
              </a:rPr>
              <a:t>username" </a:t>
            </a:r>
            <a:r>
              <a:rPr lang="en-US" dirty="0">
                <a:solidFill>
                  <a:srgbClr val="FFFFFF"/>
                </a:solidFill>
              </a:rPr>
              <a:t>&amp; "</a:t>
            </a:r>
            <a:r>
              <a:rPr lang="en-US" b="1" dirty="0">
                <a:solidFill>
                  <a:srgbClr val="FFFFFF"/>
                </a:solidFill>
              </a:rPr>
              <a:t>password"</a:t>
            </a:r>
            <a:endParaRPr lang="en-US" dirty="0">
              <a:solidFill>
                <a:srgbClr val="FFFFFF">
                  <a:alpha val="60000"/>
                </a:srgbClr>
              </a:solidFill>
            </a:endParaRPr>
          </a:p>
          <a:p>
            <a:pPr marL="0" indent="0">
              <a:buNone/>
            </a:pPr>
            <a:br>
              <a:rPr lang="en-US" dirty="0">
                <a:solidFill>
                  <a:srgbClr val="FFFFFF"/>
                </a:solidFill>
              </a:rPr>
            </a:br>
            <a:endParaRPr lang="en-US">
              <a:solidFill>
                <a:srgbClr val="FFFFFF">
                  <a:alpha val="60000"/>
                </a:srgbClr>
              </a:solidFill>
            </a:endParaRPr>
          </a:p>
        </p:txBody>
      </p:sp>
      <p:pic>
        <p:nvPicPr>
          <p:cNvPr id="5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64B331-7EDE-4F84-B23A-B239421AD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537" y="2207467"/>
            <a:ext cx="5864637" cy="366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718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- Logout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1068-2AF7-4AED-9B92-A518995B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5591305" cy="3979625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Actor: Administrator / Customer</a:t>
            </a:r>
          </a:p>
          <a:p>
            <a:r>
              <a:rPr lang="en-US" dirty="0">
                <a:solidFill>
                  <a:srgbClr val="FFFFFF"/>
                </a:solidFill>
              </a:rPr>
              <a:t>Description: User can logout of the system. There is a "Logout" link in the header at right corner.</a:t>
            </a:r>
            <a:br>
              <a:rPr lang="en-US" dirty="0">
                <a:solidFill>
                  <a:srgbClr val="FFFFFF"/>
                </a:solidFill>
              </a:rPr>
            </a:br>
            <a:endParaRPr lang="en-US"/>
          </a:p>
        </p:txBody>
      </p:sp>
      <p:pic>
        <p:nvPicPr>
          <p:cNvPr id="5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64B331-7EDE-4F84-B23A-B239421AD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537" y="2207467"/>
            <a:ext cx="5864637" cy="366539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4C5A2D2-49BA-411E-B549-E2D3F6B588B6}"/>
              </a:ext>
            </a:extLst>
          </p:cNvPr>
          <p:cNvSpPr/>
          <p:nvPr/>
        </p:nvSpPr>
        <p:spPr>
          <a:xfrm>
            <a:off x="11634682" y="2382222"/>
            <a:ext cx="456088" cy="1891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065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– Rent Car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1068-2AF7-4AED-9B92-A518995B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5591305" cy="3979625"/>
          </a:xfrm>
        </p:spPr>
        <p:txBody>
          <a:bodyPr vert="horz" wrap="square" lIns="0" tIns="0" rIns="0" bIns="0" rtlCol="0" anchor="t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Actor: Customer</a:t>
            </a:r>
          </a:p>
          <a:p>
            <a:r>
              <a:rPr lang="en-US" dirty="0">
                <a:solidFill>
                  <a:srgbClr val="FFFFFF"/>
                </a:solidFill>
              </a:rPr>
              <a:t>Pre-conditions: Logged user &amp; no exist a booking not returned yet.</a:t>
            </a:r>
          </a:p>
          <a:p>
            <a:r>
              <a:rPr lang="en-US" dirty="0">
                <a:solidFill>
                  <a:srgbClr val="FFFFFF"/>
                </a:solidFill>
              </a:rPr>
              <a:t>Description: User see a list of available cars in the system. User can click on "Book" button to go to screen which requires input "number of booking days". </a:t>
            </a:r>
            <a:br>
              <a:rPr lang="en-US" dirty="0">
                <a:solidFill>
                  <a:srgbClr val="FFFFFF"/>
                </a:solidFill>
              </a:rPr>
            </a:br>
            <a:endParaRPr lang="en-US"/>
          </a:p>
        </p:txBody>
      </p:sp>
      <p:pic>
        <p:nvPicPr>
          <p:cNvPr id="5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64B331-7EDE-4F84-B23A-B239421AD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537" y="2207467"/>
            <a:ext cx="5864637" cy="366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219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– Rent Car</a:t>
            </a:r>
          </a:p>
        </p:txBody>
      </p:sp>
      <p:pic>
        <p:nvPicPr>
          <p:cNvPr id="5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164B331-7EDE-4F84-B23A-B239421AD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30" y="2050354"/>
            <a:ext cx="5346161" cy="3335459"/>
          </a:xfrm>
          <a:prstGeom prst="rect">
            <a:avLst/>
          </a:prstGeom>
        </p:spPr>
      </p:pic>
      <p:pic>
        <p:nvPicPr>
          <p:cNvPr id="7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10569562-42F8-406E-BC1E-2B9519496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6820" y="2050354"/>
            <a:ext cx="5349304" cy="3343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547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AE1D-6C22-49AE-930F-FF850286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Use case – Return Car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61068-2AF7-4AED-9B92-A518995BB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5591305" cy="3979625"/>
          </a:xfrm>
        </p:spPr>
        <p:txBody>
          <a:bodyPr vert="horz" wrap="square" lIns="0" tIns="0" rIns="0" bIns="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Actor: Customer</a:t>
            </a:r>
          </a:p>
          <a:p>
            <a:r>
              <a:rPr lang="en-US" dirty="0">
                <a:solidFill>
                  <a:srgbClr val="FFFFFF"/>
                </a:solidFill>
              </a:rPr>
              <a:t>Pre-conditions: Logged user &amp; has a booked car.</a:t>
            </a:r>
          </a:p>
          <a:p>
            <a:r>
              <a:rPr lang="en-US" dirty="0">
                <a:solidFill>
                  <a:srgbClr val="FFFFFF"/>
                </a:solidFill>
              </a:rPr>
              <a:t>Description: User sees his current rented car. There is a "Return" button which allows user to return his rented car.</a:t>
            </a:r>
            <a:br>
              <a:rPr lang="en-US" dirty="0">
                <a:solidFill>
                  <a:srgbClr val="FFFFFF"/>
                </a:solidFill>
              </a:rPr>
            </a:br>
            <a:endParaRPr lang="en-US"/>
          </a:p>
        </p:txBody>
      </p:sp>
      <p:pic>
        <p:nvPicPr>
          <p:cNvPr id="4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06239E-5E98-40E7-91EE-5BAE615C7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7645" y="2050845"/>
            <a:ext cx="5938479" cy="3829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45193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243141"/>
      </a:dk2>
      <a:lt2>
        <a:srgbClr val="E3E8E2"/>
      </a:lt2>
      <a:accent1>
        <a:srgbClr val="BF29E7"/>
      </a:accent1>
      <a:accent2>
        <a:srgbClr val="7335DA"/>
      </a:accent2>
      <a:accent3>
        <a:srgbClr val="3D44E9"/>
      </a:accent3>
      <a:accent4>
        <a:srgbClr val="176ED5"/>
      </a:accent4>
      <a:accent5>
        <a:srgbClr val="23B3C8"/>
      </a:accent5>
      <a:accent6>
        <a:srgbClr val="14BA8A"/>
      </a:accent6>
      <a:hlink>
        <a:srgbClr val="398BAD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00018CA589F044B75431FB4724EA3A" ma:contentTypeVersion="8" ma:contentTypeDescription="Create a new document." ma:contentTypeScope="" ma:versionID="38fc20e4f761a2a60b650770d6eb0f1f">
  <xsd:schema xmlns:xsd="http://www.w3.org/2001/XMLSchema" xmlns:xs="http://www.w3.org/2001/XMLSchema" xmlns:p="http://schemas.microsoft.com/office/2006/metadata/properties" xmlns:ns2="c08db95f-eaea-4a6c-b947-c0f57e4c68ed" targetNamespace="http://schemas.microsoft.com/office/2006/metadata/properties" ma:root="true" ma:fieldsID="a260a87bded9802ad2c445d153fa8241" ns2:_="">
    <xsd:import namespace="c08db95f-eaea-4a6c-b947-c0f57e4c68e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8db95f-eaea-4a6c-b947-c0f57e4c68e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B59B8A6-1BB4-44B6-BEE3-A59F94FC83A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BB116B-33B9-4089-A51D-7A01E07473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08db95f-eaea-4a6c-b947-c0f57e4c68e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5328F27-6884-4816-8133-B5BE3E05248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3DFloatVTI</vt:lpstr>
      <vt:lpstr>Car Rental System</vt:lpstr>
      <vt:lpstr>Agenda</vt:lpstr>
      <vt:lpstr>Problem Statement</vt:lpstr>
      <vt:lpstr>Use case diagram</vt:lpstr>
      <vt:lpstr>Use case - Login</vt:lpstr>
      <vt:lpstr>Use case - Logout</vt:lpstr>
      <vt:lpstr>Use case – Rent Car</vt:lpstr>
      <vt:lpstr>Use case – Rent Car</vt:lpstr>
      <vt:lpstr>Use case – Return Car</vt:lpstr>
      <vt:lpstr>Use case – History Renting Cars</vt:lpstr>
      <vt:lpstr>Use case – Add/Edit Car</vt:lpstr>
      <vt:lpstr>Use case – Add/Edit Car</vt:lpstr>
      <vt:lpstr>Use case – Add/Edit Customer</vt:lpstr>
      <vt:lpstr>Use case – Add/Edit Customer</vt:lpstr>
      <vt:lpstr>Use case – View History</vt:lpstr>
      <vt:lpstr>Use case – View Revenue</vt:lpstr>
      <vt:lpstr>Class diagram</vt:lpstr>
      <vt:lpstr>Implementation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569</cp:revision>
  <dcterms:created xsi:type="dcterms:W3CDTF">2020-09-06T16:19:43Z</dcterms:created>
  <dcterms:modified xsi:type="dcterms:W3CDTF">2020-09-11T01:45:25Z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0x0101001300018CA589F044B75431FB4724EA3A</vt:lpwstr>
  </property>
</Properties>
</file>

<file path=docProps/thumbnail.jpeg>
</file>